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58" autoAdjust="0"/>
  </p:normalViewPr>
  <p:slideViewPr>
    <p:cSldViewPr snapToGrid="0" snapToObjects="1">
      <p:cViewPr>
        <p:scale>
          <a:sx n="112" d="100"/>
          <a:sy n="112" d="100"/>
        </p:scale>
        <p:origin x="-8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CCC358-42B4-1F42-BE82-A50A231825AE}" type="datetimeFigureOut">
              <a:rPr lang="en-US" smtClean="0"/>
              <a:t>12/23/13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601834-A190-5D4E-B984-279057535B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26491" y="1488024"/>
            <a:ext cx="6387518" cy="1204306"/>
          </a:xfrm>
        </p:spPr>
        <p:txBody>
          <a:bodyPr/>
          <a:lstStyle/>
          <a:p>
            <a:r>
              <a:rPr lang="en-US" dirty="0"/>
              <a:t>SPA 436: Community Outreach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Ángel</a:t>
            </a:r>
            <a:r>
              <a:rPr lang="en-US" dirty="0" smtClean="0"/>
              <a:t> </a:t>
            </a:r>
            <a:r>
              <a:rPr lang="en-US" dirty="0" err="1" smtClean="0"/>
              <a:t>López</a:t>
            </a:r>
            <a:r>
              <a:rPr lang="en-US" dirty="0" smtClean="0"/>
              <a:t> Olijnyk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8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Procesos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6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 smtClean="0"/>
              <a:t>1. </a:t>
            </a:r>
            <a:r>
              <a:rPr lang="en-US" sz="2000" dirty="0" err="1" smtClean="0"/>
              <a:t>Proceso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 smtClean="0"/>
              <a:t>adaptación</a:t>
            </a:r>
            <a:r>
              <a:rPr lang="en-US" sz="2000" dirty="0" smtClean="0"/>
              <a:t> </a:t>
            </a:r>
          </a:p>
          <a:p>
            <a:pPr marL="0" indent="0"/>
            <a:r>
              <a:rPr lang="en-US" dirty="0" smtClean="0"/>
              <a:t>(</a:t>
            </a:r>
            <a:r>
              <a:rPr lang="en-US" dirty="0"/>
              <a:t>entre </a:t>
            </a:r>
            <a:r>
              <a:rPr lang="en-US" dirty="0" err="1"/>
              <a:t>uno</a:t>
            </a:r>
            <a:r>
              <a:rPr lang="en-US" dirty="0"/>
              <a:t> de </a:t>
            </a:r>
            <a:r>
              <a:rPr lang="en-US" dirty="0" err="1"/>
              <a:t>fuera</a:t>
            </a:r>
            <a:r>
              <a:rPr lang="en-US" dirty="0"/>
              <a:t> (</a:t>
            </a:r>
            <a:r>
              <a:rPr lang="en-US" dirty="0" err="1"/>
              <a:t>yo</a:t>
            </a:r>
            <a:r>
              <a:rPr lang="en-US" dirty="0"/>
              <a:t>) y los </a:t>
            </a:r>
            <a:r>
              <a:rPr lang="en-US" dirty="0" err="1"/>
              <a:t>estudiantes</a:t>
            </a:r>
            <a:r>
              <a:rPr lang="en-US" dirty="0"/>
              <a:t>)</a:t>
            </a:r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2. </a:t>
            </a:r>
            <a:r>
              <a:rPr lang="en-US" sz="2000" dirty="0" err="1" smtClean="0"/>
              <a:t>Proceso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interacción</a:t>
            </a:r>
            <a:r>
              <a:rPr lang="en-US" sz="2000" dirty="0"/>
              <a:t> y </a:t>
            </a:r>
            <a:r>
              <a:rPr lang="en-US" sz="2000" dirty="0" err="1" smtClean="0"/>
              <a:t>conexión</a:t>
            </a:r>
            <a:endParaRPr lang="en-US" sz="2000" dirty="0" smtClean="0"/>
          </a:p>
          <a:p>
            <a:pPr marL="0" indent="0"/>
            <a:r>
              <a:rPr lang="en-US" dirty="0" smtClean="0"/>
              <a:t>(</a:t>
            </a:r>
            <a:r>
              <a:rPr lang="en-US" dirty="0"/>
              <a:t>entre los </a:t>
            </a:r>
            <a:r>
              <a:rPr lang="en-US" dirty="0" err="1"/>
              <a:t>estudiantes</a:t>
            </a:r>
            <a:r>
              <a:rPr lang="en-US" dirty="0"/>
              <a:t> y el </a:t>
            </a:r>
            <a:r>
              <a:rPr lang="en-US" dirty="0" err="1"/>
              <a:t>profesor</a:t>
            </a:r>
            <a:r>
              <a:rPr lang="en-US" dirty="0"/>
              <a:t>)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 marL="0" indent="0"/>
            <a:r>
              <a:rPr lang="en-US" sz="2000" dirty="0" smtClean="0"/>
              <a:t>3. </a:t>
            </a:r>
            <a:r>
              <a:rPr lang="en-US" sz="2000" dirty="0" err="1" smtClean="0"/>
              <a:t>Proceso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err="1"/>
              <a:t>aprendizaje</a:t>
            </a:r>
            <a:r>
              <a:rPr lang="en-US" sz="2000" dirty="0"/>
              <a:t> </a:t>
            </a:r>
          </a:p>
          <a:p>
            <a:pPr marL="0" indent="0"/>
            <a:r>
              <a:rPr lang="en-US" dirty="0" smtClean="0"/>
              <a:t>(</a:t>
            </a:r>
            <a:r>
              <a:rPr lang="en-US" dirty="0"/>
              <a:t>no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igual</a:t>
            </a:r>
            <a:r>
              <a:rPr lang="en-US" dirty="0"/>
              <a:t> no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del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sitio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</a:t>
            </a:r>
            <a:r>
              <a:rPr lang="en-US" dirty="0"/>
              <a:t> </a:t>
            </a:r>
            <a:r>
              <a:rPr lang="en-US" dirty="0" err="1"/>
              <a:t>Experiencias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79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primer </a:t>
            </a:r>
            <a:r>
              <a:rPr lang="en-US" dirty="0" err="1" smtClean="0"/>
              <a:t>encuentro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primer </a:t>
            </a:r>
            <a:r>
              <a:rPr lang="en-US" dirty="0" err="1" smtClean="0"/>
              <a:t>encuentro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</a:t>
            </a:r>
            <a:r>
              <a:rPr lang="en-US" dirty="0" err="1" smtClean="0"/>
              <a:t>única</a:t>
            </a:r>
            <a:r>
              <a:rPr lang="en-US" dirty="0" smtClean="0"/>
              <a:t>.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trabajado</a:t>
            </a:r>
            <a:r>
              <a:rPr lang="en-US" dirty="0" smtClean="0"/>
              <a:t> con </a:t>
            </a:r>
            <a:r>
              <a:rPr lang="en-US" dirty="0" err="1" smtClean="0"/>
              <a:t>niños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edad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. Este </a:t>
            </a:r>
            <a:r>
              <a:rPr lang="en-US" dirty="0" err="1" smtClean="0"/>
              <a:t>encuentro</a:t>
            </a:r>
            <a:r>
              <a:rPr lang="en-US" dirty="0" smtClean="0"/>
              <a:t> se </a:t>
            </a:r>
            <a:r>
              <a:rPr lang="en-US" dirty="0" err="1" smtClean="0"/>
              <a:t>caracterizó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extrema</a:t>
            </a:r>
            <a:r>
              <a:rPr lang="en-US" dirty="0" smtClean="0"/>
              <a:t> </a:t>
            </a:r>
            <a:r>
              <a:rPr lang="en-US" dirty="0" err="1" smtClean="0"/>
              <a:t>vergüenza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</a:t>
            </a:r>
            <a:r>
              <a:rPr lang="en-US" dirty="0" err="1" smtClean="0"/>
              <a:t>mostraban</a:t>
            </a:r>
            <a:r>
              <a:rPr lang="en-US" dirty="0" smtClean="0"/>
              <a:t> al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. </a:t>
            </a:r>
            <a:r>
              <a:rPr lang="en-US" dirty="0" err="1" smtClean="0"/>
              <a:t>Parecían</a:t>
            </a:r>
            <a:r>
              <a:rPr lang="en-US" dirty="0" smtClean="0"/>
              <a:t> </a:t>
            </a:r>
            <a:r>
              <a:rPr lang="en-US" dirty="0" err="1" smtClean="0"/>
              <a:t>ciervos</a:t>
            </a:r>
            <a:r>
              <a:rPr lang="en-US" dirty="0" smtClean="0"/>
              <a:t> al </a:t>
            </a:r>
            <a:r>
              <a:rPr lang="en-US" dirty="0" err="1" smtClean="0"/>
              <a:t>darles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luces </a:t>
            </a:r>
            <a:r>
              <a:rPr lang="en-US" dirty="0" err="1" smtClean="0"/>
              <a:t>largas</a:t>
            </a:r>
            <a:r>
              <a:rPr lang="en-US" dirty="0" smtClean="0"/>
              <a:t> del </a:t>
            </a:r>
            <a:r>
              <a:rPr lang="en-US" dirty="0" err="1" smtClean="0"/>
              <a:t>coche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en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era el </a:t>
            </a:r>
            <a:r>
              <a:rPr lang="en-US" dirty="0" err="1" smtClean="0"/>
              <a:t>coche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. Al </a:t>
            </a:r>
            <a:r>
              <a:rPr lang="en-US" dirty="0" err="1" smtClean="0"/>
              <a:t>dirigir</a:t>
            </a:r>
            <a:r>
              <a:rPr lang="en-US" dirty="0" smtClean="0"/>
              <a:t> mi </a:t>
            </a:r>
            <a:r>
              <a:rPr lang="en-US" dirty="0" err="1" smtClean="0"/>
              <a:t>mirada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niño</a:t>
            </a:r>
            <a:r>
              <a:rPr lang="en-US" dirty="0" smtClean="0"/>
              <a:t> era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luces </a:t>
            </a:r>
            <a:r>
              <a:rPr lang="en-US" dirty="0" err="1" smtClean="0"/>
              <a:t>largas</a:t>
            </a:r>
            <a:r>
              <a:rPr lang="en-US" dirty="0" smtClean="0"/>
              <a:t> les </a:t>
            </a:r>
            <a:r>
              <a:rPr lang="en-US" dirty="0" err="1" smtClean="0"/>
              <a:t>brillaban</a:t>
            </a:r>
            <a:r>
              <a:rPr lang="en-US" dirty="0" smtClean="0"/>
              <a:t> en la </a:t>
            </a:r>
            <a:r>
              <a:rPr lang="en-US" dirty="0" err="1" smtClean="0"/>
              <a:t>cara</a:t>
            </a:r>
            <a:r>
              <a:rPr lang="en-US" dirty="0" smtClean="0"/>
              <a:t> y me </a:t>
            </a:r>
            <a:r>
              <a:rPr lang="en-US" dirty="0" err="1" smtClean="0"/>
              <a:t>respondían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mirada</a:t>
            </a:r>
            <a:r>
              <a:rPr lang="en-US" dirty="0" smtClean="0"/>
              <a:t> de </a:t>
            </a:r>
            <a:r>
              <a:rPr lang="en-US" dirty="0" err="1" smtClean="0"/>
              <a:t>asombro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sonrisa</a:t>
            </a:r>
            <a:r>
              <a:rPr lang="en-US" dirty="0" smtClean="0"/>
              <a:t> </a:t>
            </a:r>
            <a:r>
              <a:rPr lang="en-US" dirty="0" err="1" smtClean="0"/>
              <a:t>forzada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los </a:t>
            </a:r>
            <a:r>
              <a:rPr lang="en-US" dirty="0" err="1" smtClean="0"/>
              <a:t>nervios</a:t>
            </a:r>
            <a:r>
              <a:rPr lang="en-US" dirty="0" smtClean="0"/>
              <a:t>.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aquellos</a:t>
            </a:r>
            <a:r>
              <a:rPr lang="en-US" dirty="0" smtClean="0"/>
              <a:t> </a:t>
            </a:r>
            <a:r>
              <a:rPr lang="en-US" dirty="0" err="1" smtClean="0"/>
              <a:t>ciervos</a:t>
            </a:r>
            <a:r>
              <a:rPr lang="en-US" dirty="0" smtClean="0"/>
              <a:t> no </a:t>
            </a:r>
            <a:r>
              <a:rPr lang="en-US" dirty="0" err="1" smtClean="0"/>
              <a:t>sabían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nerviosso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era el </a:t>
            </a:r>
            <a:r>
              <a:rPr lang="en-US" dirty="0" err="1" smtClean="0"/>
              <a:t>coche</a:t>
            </a:r>
            <a:r>
              <a:rPr lang="en-US" dirty="0" smtClean="0"/>
              <a:t>, 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sabía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me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metiendo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 obstante, </a:t>
            </a:r>
            <a:r>
              <a:rPr lang="en-US" dirty="0" err="1"/>
              <a:t>a</a:t>
            </a:r>
            <a:r>
              <a:rPr lang="en-US" dirty="0" err="1" smtClean="0"/>
              <a:t>quel</a:t>
            </a:r>
            <a:r>
              <a:rPr lang="en-US" dirty="0" smtClean="0"/>
              <a:t> primer </a:t>
            </a:r>
            <a:r>
              <a:rPr lang="en-US" dirty="0" err="1" smtClean="0"/>
              <a:t>encuentro</a:t>
            </a:r>
            <a:r>
              <a:rPr lang="en-US" dirty="0"/>
              <a:t> </a:t>
            </a:r>
            <a:r>
              <a:rPr lang="en-US" dirty="0" err="1" smtClean="0"/>
              <a:t>nervioso</a:t>
            </a:r>
            <a:r>
              <a:rPr lang="en-US" dirty="0" smtClean="0"/>
              <a:t> pronto se </a:t>
            </a:r>
            <a:r>
              <a:rPr lang="en-US" dirty="0" err="1" smtClean="0"/>
              <a:t>convertió</a:t>
            </a:r>
            <a:r>
              <a:rPr lang="en-US" dirty="0" smtClean="0"/>
              <a:t> en un </a:t>
            </a:r>
            <a:r>
              <a:rPr lang="en-US" dirty="0" err="1" smtClean="0"/>
              <a:t>ambiente</a:t>
            </a:r>
            <a:r>
              <a:rPr lang="en-US" dirty="0" smtClean="0"/>
              <a:t> familiar al </a:t>
            </a:r>
            <a:r>
              <a:rPr lang="en-US" dirty="0" err="1" smtClean="0"/>
              <a:t>adaptarme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 y al </a:t>
            </a:r>
            <a:r>
              <a:rPr lang="en-US" dirty="0" err="1" smtClean="0"/>
              <a:t>conocer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 los </a:t>
            </a:r>
            <a:r>
              <a:rPr lang="en-US" dirty="0" err="1" smtClean="0"/>
              <a:t>niños</a:t>
            </a:r>
            <a:r>
              <a:rPr lang="en-US" dirty="0" smtClean="0"/>
              <a:t>. Al final hasta me </a:t>
            </a:r>
            <a:r>
              <a:rPr lang="en-US" dirty="0" err="1" smtClean="0"/>
              <a:t>tenían</a:t>
            </a:r>
            <a:r>
              <a:rPr lang="en-US" dirty="0" smtClean="0"/>
              <a:t> </a:t>
            </a:r>
            <a:r>
              <a:rPr lang="en-US" dirty="0" err="1" smtClean="0"/>
              <a:t>cariño</a:t>
            </a:r>
            <a:r>
              <a:rPr lang="en-US" dirty="0" smtClean="0"/>
              <a:t> y </a:t>
            </a:r>
            <a:r>
              <a:rPr lang="en-US" dirty="0" err="1" smtClean="0"/>
              <a:t>todo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47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Tirot</a:t>
            </a:r>
            <a:r>
              <a:rPr lang="en-US" dirty="0" err="1" smtClean="0"/>
              <a:t>é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/>
              <a:t>en el </a:t>
            </a:r>
            <a:r>
              <a:rPr lang="en-US" dirty="0" err="1"/>
              <a:t>negocio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niñas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mi el </a:t>
            </a:r>
            <a:r>
              <a:rPr lang="en-US" dirty="0" err="1" smtClean="0"/>
              <a:t>momento</a:t>
            </a:r>
            <a:r>
              <a:rPr lang="en-US" dirty="0" smtClean="0"/>
              <a:t> en el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dijo</a:t>
            </a:r>
            <a:r>
              <a:rPr lang="en-US" dirty="0" smtClean="0"/>
              <a:t> el Sr. </a:t>
            </a:r>
            <a:r>
              <a:rPr lang="en-US" dirty="0" err="1" smtClean="0"/>
              <a:t>Ort</a:t>
            </a:r>
            <a:r>
              <a:rPr lang="en-US" dirty="0" err="1" smtClean="0"/>
              <a:t>íz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niñas</a:t>
            </a:r>
            <a:r>
              <a:rPr lang="en-US" dirty="0" smtClean="0"/>
              <a:t> no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asistido</a:t>
            </a:r>
            <a:r>
              <a:rPr lang="en-US" dirty="0" smtClean="0"/>
              <a:t> a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hubo</a:t>
            </a:r>
            <a:r>
              <a:rPr lang="en-US" dirty="0" smtClean="0"/>
              <a:t> un </a:t>
            </a:r>
            <a:r>
              <a:rPr lang="en-US" dirty="0" err="1" smtClean="0"/>
              <a:t>tiroteo</a:t>
            </a:r>
            <a:r>
              <a:rPr lang="en-US" dirty="0" smtClean="0"/>
              <a:t> en el </a:t>
            </a:r>
            <a:r>
              <a:rPr lang="en-US" dirty="0" err="1" smtClean="0"/>
              <a:t>negocio</a:t>
            </a:r>
            <a:r>
              <a:rPr lang="en-US" dirty="0" smtClean="0"/>
              <a:t> de </a:t>
            </a:r>
            <a:r>
              <a:rPr lang="en-US" dirty="0" err="1" smtClean="0"/>
              <a:t>sus</a:t>
            </a:r>
            <a:r>
              <a:rPr lang="en-US" dirty="0" smtClean="0"/>
              <a:t> padres, </a:t>
            </a:r>
            <a:r>
              <a:rPr lang="en-US" dirty="0" err="1" smtClean="0"/>
              <a:t>fue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en el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dí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de lo </a:t>
            </a:r>
            <a:r>
              <a:rPr lang="en-US" dirty="0" err="1" smtClean="0"/>
              <a:t>afortunado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era </a:t>
            </a:r>
            <a:r>
              <a:rPr lang="en-US" dirty="0" err="1" smtClean="0"/>
              <a:t>yo</a:t>
            </a:r>
            <a:r>
              <a:rPr lang="en-US" dirty="0" smtClean="0"/>
              <a:t>. </a:t>
            </a:r>
            <a:r>
              <a:rPr lang="en-US" dirty="0" err="1" smtClean="0"/>
              <a:t>Parecía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situación</a:t>
            </a:r>
            <a:r>
              <a:rPr lang="en-US" dirty="0" smtClean="0"/>
              <a:t> de </a:t>
            </a:r>
            <a:r>
              <a:rPr lang="en-US" dirty="0" err="1" smtClean="0"/>
              <a:t>película</a:t>
            </a:r>
            <a:r>
              <a:rPr lang="en-US" dirty="0" smtClean="0"/>
              <a:t> en un barrio </a:t>
            </a:r>
            <a:r>
              <a:rPr lang="en-US" dirty="0" err="1" smtClean="0"/>
              <a:t>peligroso</a:t>
            </a:r>
            <a:r>
              <a:rPr lang="en-US" dirty="0" smtClean="0"/>
              <a:t> de Nueva York.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esto</a:t>
            </a:r>
            <a:r>
              <a:rPr lang="en-US" dirty="0" smtClean="0"/>
              <a:t> no era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, era </a:t>
            </a:r>
            <a:r>
              <a:rPr lang="en-US" dirty="0" err="1" smtClean="0"/>
              <a:t>realidad</a:t>
            </a:r>
            <a:r>
              <a:rPr lang="en-US" dirty="0" smtClean="0"/>
              <a:t>. </a:t>
            </a:r>
            <a:r>
              <a:rPr lang="en-US" dirty="0" err="1" smtClean="0"/>
              <a:t>Entonces</a:t>
            </a:r>
            <a:r>
              <a:rPr lang="en-US" dirty="0" smtClean="0"/>
              <a:t> </a:t>
            </a:r>
            <a:r>
              <a:rPr lang="en-US" dirty="0" err="1" smtClean="0"/>
              <a:t>empecé</a:t>
            </a:r>
            <a:r>
              <a:rPr lang="en-US" dirty="0" smtClean="0"/>
              <a:t> a </a:t>
            </a:r>
            <a:r>
              <a:rPr lang="en-US" dirty="0" err="1" smtClean="0"/>
              <a:t>pensar</a:t>
            </a:r>
            <a:r>
              <a:rPr lang="en-US" dirty="0" smtClean="0"/>
              <a:t> en la </a:t>
            </a:r>
            <a:r>
              <a:rPr lang="en-US" dirty="0" err="1" smtClean="0"/>
              <a:t>situación</a:t>
            </a:r>
            <a:r>
              <a:rPr lang="en-US" dirty="0" smtClean="0"/>
              <a:t> social en la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estaban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de los </a:t>
            </a:r>
            <a:r>
              <a:rPr lang="en-US" dirty="0" err="1" smtClean="0"/>
              <a:t>niños</a:t>
            </a:r>
            <a:r>
              <a:rPr lang="en-US" dirty="0" smtClean="0"/>
              <a:t> y el </a:t>
            </a:r>
            <a:r>
              <a:rPr lang="en-US" dirty="0" err="1" smtClean="0"/>
              <a:t>entorno</a:t>
            </a:r>
            <a:r>
              <a:rPr lang="en-US" dirty="0" smtClean="0"/>
              <a:t> en 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debían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formación</a:t>
            </a:r>
            <a:r>
              <a:rPr lang="en-US" dirty="0" smtClean="0"/>
              <a:t> </a:t>
            </a:r>
            <a:r>
              <a:rPr lang="en-US" dirty="0" err="1" smtClean="0"/>
              <a:t>educativa</a:t>
            </a:r>
            <a:r>
              <a:rPr lang="en-US" dirty="0" smtClean="0"/>
              <a:t>. No era </a:t>
            </a:r>
            <a:r>
              <a:rPr lang="en-US" dirty="0" err="1" smtClean="0"/>
              <a:t>mentira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dijo</a:t>
            </a:r>
            <a:r>
              <a:rPr lang="en-US" dirty="0" smtClean="0"/>
              <a:t> la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Ticio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de 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venían</a:t>
            </a:r>
            <a:r>
              <a:rPr lang="en-US" dirty="0" smtClean="0"/>
              <a:t> de </a:t>
            </a:r>
            <a:r>
              <a:rPr lang="en-US" dirty="0" err="1" smtClean="0"/>
              <a:t>entornos</a:t>
            </a:r>
            <a:r>
              <a:rPr lang="en-US" dirty="0" smtClean="0"/>
              <a:t> con </a:t>
            </a:r>
            <a:r>
              <a:rPr lang="en-US" dirty="0" err="1" smtClean="0"/>
              <a:t>pocos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 y de barrios </a:t>
            </a:r>
            <a:r>
              <a:rPr lang="en-US" dirty="0" err="1" smtClean="0"/>
              <a:t>peligrosos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alegro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formé</a:t>
            </a:r>
            <a:r>
              <a:rPr lang="en-US" dirty="0" smtClean="0"/>
              <a:t> parte en el </a:t>
            </a:r>
            <a:r>
              <a:rPr lang="en-US" dirty="0" err="1" smtClean="0"/>
              <a:t>desarrollo</a:t>
            </a:r>
            <a:r>
              <a:rPr lang="en-US" dirty="0" smtClean="0"/>
              <a:t> </a:t>
            </a:r>
            <a:r>
              <a:rPr lang="en-US" dirty="0" err="1" smtClean="0"/>
              <a:t>educativo</a:t>
            </a:r>
            <a:r>
              <a:rPr lang="en-US" dirty="0" smtClean="0"/>
              <a:t> de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niños</a:t>
            </a:r>
            <a:r>
              <a:rPr lang="en-US" dirty="0" smtClean="0"/>
              <a:t> y de el </a:t>
            </a:r>
            <a:r>
              <a:rPr lang="en-US" dirty="0" err="1" smtClean="0"/>
              <a:t>hecho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pude</a:t>
            </a:r>
            <a:r>
              <a:rPr lang="en-US" dirty="0" smtClean="0"/>
              <a:t> </a:t>
            </a:r>
            <a:r>
              <a:rPr lang="en-US" dirty="0" err="1" smtClean="0"/>
              <a:t>aportar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a la </a:t>
            </a:r>
            <a:r>
              <a:rPr lang="en-US" dirty="0" err="1" smtClean="0"/>
              <a:t>comunidad</a:t>
            </a:r>
            <a:r>
              <a:rPr lang="en-US" dirty="0" smtClean="0"/>
              <a:t> de la ciudad de Syracuse.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6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360" y="365760"/>
            <a:ext cx="2301240" cy="548640"/>
          </a:xfrm>
        </p:spPr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smtClean="0"/>
              <a:t>angel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 </a:t>
            </a:r>
            <a:r>
              <a:rPr lang="en-US" dirty="0" err="1" smtClean="0"/>
              <a:t>d</a:t>
            </a:r>
            <a:r>
              <a:rPr lang="en-US" dirty="0" err="1" smtClean="0"/>
              <a:t>ía</a:t>
            </a:r>
            <a:r>
              <a:rPr lang="en-US" dirty="0" smtClean="0"/>
              <a:t> me </a:t>
            </a:r>
            <a:r>
              <a:rPr lang="en-US" dirty="0" err="1" smtClean="0"/>
              <a:t>encantó</a:t>
            </a:r>
            <a:r>
              <a:rPr lang="en-US" dirty="0" smtClean="0"/>
              <a:t>. </a:t>
            </a:r>
            <a:r>
              <a:rPr lang="en-US" dirty="0" err="1" smtClean="0"/>
              <a:t>Pasé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voluntario</a:t>
            </a:r>
            <a:r>
              <a:rPr lang="en-US" dirty="0" smtClean="0"/>
              <a:t> </a:t>
            </a:r>
            <a:r>
              <a:rPr lang="en-US" dirty="0" err="1" smtClean="0"/>
              <a:t>cualquiera</a:t>
            </a:r>
            <a:r>
              <a:rPr lang="en-US" dirty="0" smtClean="0"/>
              <a:t> a un </a:t>
            </a:r>
            <a:r>
              <a:rPr lang="en-US" dirty="0" err="1" smtClean="0"/>
              <a:t>voluntario</a:t>
            </a:r>
            <a:r>
              <a:rPr lang="en-US" dirty="0" smtClean="0"/>
              <a:t> </a:t>
            </a:r>
            <a:r>
              <a:rPr lang="en-US" dirty="0" err="1" smtClean="0"/>
              <a:t>oficial</a:t>
            </a:r>
            <a:r>
              <a:rPr lang="en-US" dirty="0" smtClean="0"/>
              <a:t> con </a:t>
            </a:r>
            <a:r>
              <a:rPr lang="en-US" dirty="0" err="1" smtClean="0"/>
              <a:t>título</a:t>
            </a:r>
            <a:r>
              <a:rPr lang="en-US" dirty="0" smtClean="0"/>
              <a:t>. </a:t>
            </a:r>
            <a:r>
              <a:rPr lang="en-US" dirty="0" smtClean="0"/>
              <a:t>A </a:t>
            </a:r>
            <a:r>
              <a:rPr lang="en-US" dirty="0"/>
              <a:t>mi </a:t>
            </a:r>
            <a:r>
              <a:rPr lang="en-US" dirty="0" err="1"/>
              <a:t>nunca</a:t>
            </a:r>
            <a:r>
              <a:rPr lang="en-US" dirty="0"/>
              <a:t> me </a:t>
            </a:r>
            <a:r>
              <a:rPr lang="en-US" dirty="0" err="1"/>
              <a:t>habían</a:t>
            </a:r>
            <a:r>
              <a:rPr lang="en-US" dirty="0"/>
              <a:t> </a:t>
            </a:r>
            <a:r>
              <a:rPr lang="en-US" dirty="0" err="1"/>
              <a:t>llamado</a:t>
            </a:r>
            <a:r>
              <a:rPr lang="en-US" dirty="0"/>
              <a:t> Mr. </a:t>
            </a:r>
            <a:r>
              <a:rPr lang="en-US" dirty="0" err="1"/>
              <a:t>Ángel</a:t>
            </a:r>
            <a:r>
              <a:rPr lang="en-US" dirty="0"/>
              <a:t>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me </a:t>
            </a:r>
            <a:r>
              <a:rPr lang="en-US" dirty="0" err="1"/>
              <a:t>gustó</a:t>
            </a:r>
            <a:r>
              <a:rPr lang="en-US" dirty="0"/>
              <a:t>. Me </a:t>
            </a:r>
            <a:r>
              <a:rPr lang="en-US" dirty="0" err="1" smtClean="0"/>
              <a:t>sentí</a:t>
            </a:r>
            <a:r>
              <a:rPr lang="en-US" dirty="0" smtClean="0"/>
              <a:t> mayor </a:t>
            </a:r>
            <a:r>
              <a:rPr lang="en-US" dirty="0"/>
              <a:t>y con un </a:t>
            </a:r>
            <a:r>
              <a:rPr lang="en-US" dirty="0" err="1"/>
              <a:t>título</a:t>
            </a:r>
            <a:r>
              <a:rPr lang="en-US" dirty="0"/>
              <a:t> de </a:t>
            </a:r>
            <a:r>
              <a:rPr lang="en-US" dirty="0" err="1"/>
              <a:t>responsabilidad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me </a:t>
            </a:r>
            <a:r>
              <a:rPr lang="en-US" dirty="0" err="1"/>
              <a:t>daba</a:t>
            </a:r>
            <a:r>
              <a:rPr lang="en-US" dirty="0"/>
              <a:t> </a:t>
            </a:r>
            <a:r>
              <a:rPr lang="en-US" dirty="0" err="1"/>
              <a:t>confianza</a:t>
            </a:r>
            <a:r>
              <a:rPr lang="en-US" dirty="0"/>
              <a:t> con los </a:t>
            </a:r>
            <a:r>
              <a:rPr lang="en-US" dirty="0" err="1"/>
              <a:t>niños</a:t>
            </a:r>
            <a:r>
              <a:rPr lang="en-US" dirty="0"/>
              <a:t>. </a:t>
            </a:r>
            <a:r>
              <a:rPr lang="en-US" dirty="0" err="1"/>
              <a:t>Ya</a:t>
            </a:r>
            <a:r>
              <a:rPr lang="en-US" dirty="0"/>
              <a:t> con el </a:t>
            </a:r>
            <a:r>
              <a:rPr lang="en-US" dirty="0" err="1"/>
              <a:t>título</a:t>
            </a:r>
            <a:r>
              <a:rPr lang="en-US" dirty="0"/>
              <a:t> de </a:t>
            </a:r>
            <a:r>
              <a:rPr lang="en-US" dirty="0" err="1"/>
              <a:t>Mr</a:t>
            </a:r>
            <a:r>
              <a:rPr lang="en-US" dirty="0"/>
              <a:t> </a:t>
            </a:r>
            <a:r>
              <a:rPr lang="en-US" dirty="0" err="1"/>
              <a:t>Ángel</a:t>
            </a:r>
            <a:r>
              <a:rPr lang="en-US" dirty="0"/>
              <a:t>, el </a:t>
            </a:r>
            <a:r>
              <a:rPr lang="en-US" dirty="0" err="1"/>
              <a:t>Sr</a:t>
            </a:r>
            <a:r>
              <a:rPr lang="en-US" dirty="0"/>
              <a:t> </a:t>
            </a:r>
            <a:r>
              <a:rPr lang="en-US" dirty="0" err="1"/>
              <a:t>Ortíz</a:t>
            </a:r>
            <a:r>
              <a:rPr lang="en-US" dirty="0"/>
              <a:t> me </a:t>
            </a:r>
            <a:r>
              <a:rPr lang="en-US" dirty="0" err="1"/>
              <a:t>empezó</a:t>
            </a:r>
            <a:r>
              <a:rPr lang="en-US" dirty="0"/>
              <a:t> a </a:t>
            </a:r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en la </a:t>
            </a:r>
            <a:r>
              <a:rPr lang="en-US" dirty="0" err="1"/>
              <a:t>clase</a:t>
            </a:r>
            <a:r>
              <a:rPr lang="en-US" dirty="0"/>
              <a:t>. </a:t>
            </a:r>
            <a:r>
              <a:rPr lang="en-US" dirty="0" err="1"/>
              <a:t>Empezaron</a:t>
            </a:r>
            <a:r>
              <a:rPr lang="en-US" dirty="0"/>
              <a:t> </a:t>
            </a:r>
            <a:r>
              <a:rPr lang="en-US" dirty="0" err="1"/>
              <a:t>unos</a:t>
            </a:r>
            <a:r>
              <a:rPr lang="en-US" dirty="0"/>
              <a:t> </a:t>
            </a:r>
            <a:r>
              <a:rPr lang="en-US" dirty="0" err="1"/>
              <a:t>ejercicios</a:t>
            </a:r>
            <a:r>
              <a:rPr lang="en-US" dirty="0"/>
              <a:t> de </a:t>
            </a:r>
            <a:r>
              <a:rPr lang="en-US" dirty="0" err="1"/>
              <a:t>matemáticas</a:t>
            </a:r>
            <a:r>
              <a:rPr lang="en-US" dirty="0"/>
              <a:t> y </a:t>
            </a:r>
            <a:r>
              <a:rPr lang="en-US" dirty="0" err="1"/>
              <a:t>yo</a:t>
            </a:r>
            <a:r>
              <a:rPr lang="en-US" dirty="0"/>
              <a:t> me </a:t>
            </a:r>
            <a:r>
              <a:rPr lang="en-US" dirty="0" err="1"/>
              <a:t>paseaba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mesas a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necesitaban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y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estaban</a:t>
            </a:r>
            <a:r>
              <a:rPr lang="en-US" dirty="0"/>
              <a:t> </a:t>
            </a:r>
            <a:r>
              <a:rPr lang="en-US" dirty="0" err="1"/>
              <a:t>haciendo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. </a:t>
            </a:r>
            <a:r>
              <a:rPr lang="en-US" dirty="0" err="1"/>
              <a:t>Algunos</a:t>
            </a:r>
            <a:r>
              <a:rPr lang="en-US" dirty="0"/>
              <a:t> de los </a:t>
            </a:r>
            <a:r>
              <a:rPr lang="en-US" dirty="0" err="1"/>
              <a:t>niños</a:t>
            </a:r>
            <a:r>
              <a:rPr lang="en-US" dirty="0"/>
              <a:t> me </a:t>
            </a:r>
            <a:r>
              <a:rPr lang="en-US" dirty="0" err="1"/>
              <a:t>llamaban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preguntarme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simplemente</a:t>
            </a:r>
            <a:r>
              <a:rPr lang="en-US" dirty="0"/>
              <a:t> me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sentar</a:t>
            </a:r>
            <a:r>
              <a:rPr lang="en-US" dirty="0"/>
              <a:t> con </a:t>
            </a:r>
            <a:r>
              <a:rPr lang="en-US" dirty="0" err="1"/>
              <a:t>ellos</a:t>
            </a:r>
            <a:r>
              <a:rPr lang="en-US" dirty="0"/>
              <a:t>. Les </a:t>
            </a:r>
            <a:r>
              <a:rPr lang="en-US" dirty="0" err="1"/>
              <a:t>gustaba</a:t>
            </a:r>
            <a:r>
              <a:rPr lang="en-US" dirty="0"/>
              <a:t> mi </a:t>
            </a:r>
            <a:r>
              <a:rPr lang="en-US" dirty="0" err="1"/>
              <a:t>compañia</a:t>
            </a:r>
            <a:r>
              <a:rPr lang="en-US" dirty="0"/>
              <a:t>. 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miradas</a:t>
            </a:r>
            <a:r>
              <a:rPr lang="en-US" dirty="0"/>
              <a:t> y </a:t>
            </a:r>
            <a:r>
              <a:rPr lang="en-US" dirty="0" err="1"/>
              <a:t>sonrisas</a:t>
            </a:r>
            <a:r>
              <a:rPr lang="en-US" dirty="0"/>
              <a:t> </a:t>
            </a:r>
            <a:r>
              <a:rPr lang="en-US" dirty="0" err="1"/>
              <a:t>genuinas</a:t>
            </a:r>
            <a:r>
              <a:rPr lang="en-US" dirty="0"/>
              <a:t> de los </a:t>
            </a:r>
            <a:r>
              <a:rPr lang="en-US" dirty="0" err="1"/>
              <a:t>niños</a:t>
            </a:r>
            <a:r>
              <a:rPr lang="en-US" dirty="0"/>
              <a:t> me </a:t>
            </a:r>
            <a:r>
              <a:rPr lang="en-US" dirty="0" err="1"/>
              <a:t>llenaba</a:t>
            </a:r>
            <a:r>
              <a:rPr lang="en-US" dirty="0"/>
              <a:t> de </a:t>
            </a:r>
            <a:r>
              <a:rPr lang="en-US" dirty="0" err="1"/>
              <a:t>felicidad</a:t>
            </a:r>
            <a:r>
              <a:rPr lang="en-US" dirty="0"/>
              <a:t> y me </a:t>
            </a:r>
            <a:r>
              <a:rPr lang="en-US" dirty="0" err="1"/>
              <a:t>recordaba</a:t>
            </a:r>
            <a:r>
              <a:rPr lang="en-US" dirty="0"/>
              <a:t> el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queria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voluntario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el principio.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0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060" y="365760"/>
            <a:ext cx="4142740" cy="548640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día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fotos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 </a:t>
            </a:r>
            <a:r>
              <a:rPr lang="en-US" dirty="0" err="1" smtClean="0"/>
              <a:t>d</a:t>
            </a:r>
            <a:r>
              <a:rPr lang="en-US" dirty="0" err="1" smtClean="0"/>
              <a:t>ía</a:t>
            </a:r>
            <a:r>
              <a:rPr lang="en-US" dirty="0" smtClean="0"/>
              <a:t> </a:t>
            </a:r>
            <a:r>
              <a:rPr lang="en-US" dirty="0" err="1" smtClean="0"/>
              <a:t>parecía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mas </a:t>
            </a:r>
            <a:r>
              <a:rPr lang="en-US" dirty="0" err="1" smtClean="0"/>
              <a:t>importante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. </a:t>
            </a:r>
            <a:r>
              <a:rPr lang="en-US" dirty="0" err="1"/>
              <a:t>Esto</a:t>
            </a:r>
            <a:r>
              <a:rPr lang="en-US" dirty="0"/>
              <a:t> me </a:t>
            </a:r>
            <a:r>
              <a:rPr lang="en-US" dirty="0" err="1"/>
              <a:t>trajo</a:t>
            </a:r>
            <a:r>
              <a:rPr lang="en-US" dirty="0"/>
              <a:t> </a:t>
            </a:r>
            <a:r>
              <a:rPr lang="en-US" dirty="0" err="1"/>
              <a:t>recuerdos</a:t>
            </a:r>
            <a:r>
              <a:rPr lang="en-US" dirty="0"/>
              <a:t> de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en </a:t>
            </a:r>
            <a:r>
              <a:rPr lang="en-US" dirty="0" err="1"/>
              <a:t>primaria</a:t>
            </a:r>
            <a:r>
              <a:rPr lang="en-US" dirty="0"/>
              <a:t> y </a:t>
            </a:r>
            <a:r>
              <a:rPr lang="en-US" dirty="0" err="1"/>
              <a:t>tocaba</a:t>
            </a:r>
            <a:r>
              <a:rPr lang="en-US" dirty="0"/>
              <a:t> el </a:t>
            </a:r>
            <a:r>
              <a:rPr lang="en-US" dirty="0" err="1"/>
              <a:t>día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fotos</a:t>
            </a:r>
            <a:r>
              <a:rPr lang="en-US" dirty="0"/>
              <a:t>.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me </a:t>
            </a:r>
            <a:r>
              <a:rPr lang="en-US" dirty="0" err="1"/>
              <a:t>acuerdo</a:t>
            </a:r>
            <a:r>
              <a:rPr lang="en-US" dirty="0"/>
              <a:t>,  </a:t>
            </a:r>
            <a:r>
              <a:rPr lang="en-US" dirty="0" err="1"/>
              <a:t>para</a:t>
            </a:r>
            <a:r>
              <a:rPr lang="en-US" dirty="0"/>
              <a:t> mi </a:t>
            </a:r>
            <a:r>
              <a:rPr lang="en-US" dirty="0" err="1"/>
              <a:t>madre</a:t>
            </a:r>
            <a:r>
              <a:rPr lang="en-US" dirty="0"/>
              <a:t> el </a:t>
            </a:r>
            <a:r>
              <a:rPr lang="en-US" dirty="0" err="1"/>
              <a:t>día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fotos</a:t>
            </a:r>
            <a:r>
              <a:rPr lang="en-US" dirty="0"/>
              <a:t> era el </a:t>
            </a:r>
            <a:r>
              <a:rPr lang="en-US" dirty="0" err="1"/>
              <a:t>día</a:t>
            </a:r>
            <a:r>
              <a:rPr lang="en-US" dirty="0"/>
              <a:t> mas </a:t>
            </a:r>
            <a:r>
              <a:rPr lang="en-US" dirty="0" err="1"/>
              <a:t>importante</a:t>
            </a:r>
            <a:r>
              <a:rPr lang="en-US" dirty="0"/>
              <a:t> del </a:t>
            </a:r>
            <a:r>
              <a:rPr lang="en-US" dirty="0" err="1"/>
              <a:t>año</a:t>
            </a:r>
            <a:r>
              <a:rPr lang="en-US" dirty="0"/>
              <a:t>. Era el </a:t>
            </a:r>
            <a:r>
              <a:rPr lang="en-US" dirty="0" err="1"/>
              <a:t>día</a:t>
            </a:r>
            <a:r>
              <a:rPr lang="en-US" dirty="0"/>
              <a:t> en el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ella</a:t>
            </a:r>
            <a:r>
              <a:rPr lang="en-US" dirty="0"/>
              <a:t> </a:t>
            </a:r>
            <a:r>
              <a:rPr lang="en-US" dirty="0" err="1"/>
              <a:t>podía</a:t>
            </a:r>
            <a:r>
              <a:rPr lang="en-US" dirty="0"/>
              <a:t> </a:t>
            </a:r>
            <a:r>
              <a:rPr lang="en-US" dirty="0" err="1"/>
              <a:t>presumir</a:t>
            </a:r>
            <a:r>
              <a:rPr lang="en-US" dirty="0"/>
              <a:t> de </a:t>
            </a:r>
            <a:r>
              <a:rPr lang="en-US" dirty="0" err="1"/>
              <a:t>niño</a:t>
            </a:r>
            <a:r>
              <a:rPr lang="en-US" dirty="0"/>
              <a:t> y </a:t>
            </a:r>
            <a:r>
              <a:rPr lang="en-US" dirty="0" err="1"/>
              <a:t>vestirme</a:t>
            </a:r>
            <a:r>
              <a:rPr lang="en-US" dirty="0"/>
              <a:t> con la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ropa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tenía</a:t>
            </a:r>
            <a:r>
              <a:rPr lang="en-US" dirty="0"/>
              <a:t>. Las </a:t>
            </a:r>
            <a:r>
              <a:rPr lang="en-US" dirty="0" err="1"/>
              <a:t>cosas</a:t>
            </a:r>
            <a:r>
              <a:rPr lang="en-US" dirty="0"/>
              <a:t> no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cambiado</a:t>
            </a:r>
            <a:r>
              <a:rPr lang="en-US" dirty="0"/>
              <a:t> al </a:t>
            </a:r>
            <a:r>
              <a:rPr lang="en-US" dirty="0" err="1"/>
              <a:t>parecer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entré</a:t>
            </a:r>
            <a:r>
              <a:rPr lang="en-US" dirty="0"/>
              <a:t> en la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niños</a:t>
            </a:r>
            <a:r>
              <a:rPr lang="en-US" dirty="0"/>
              <a:t> </a:t>
            </a:r>
            <a:r>
              <a:rPr lang="en-US" dirty="0" err="1"/>
              <a:t>iban</a:t>
            </a:r>
            <a:r>
              <a:rPr lang="en-US" dirty="0"/>
              <a:t> </a:t>
            </a:r>
            <a:r>
              <a:rPr lang="en-US" dirty="0" err="1"/>
              <a:t>vestidos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impresionar</a:t>
            </a:r>
            <a:r>
              <a:rPr lang="en-US" dirty="0"/>
              <a:t>. Me </a:t>
            </a:r>
            <a:r>
              <a:rPr lang="en-US" dirty="0" err="1"/>
              <a:t>hacia</a:t>
            </a:r>
            <a:r>
              <a:rPr lang="en-US" dirty="0"/>
              <a:t> </a:t>
            </a:r>
            <a:r>
              <a:rPr lang="en-US" dirty="0" err="1"/>
              <a:t>gracia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niño</a:t>
            </a:r>
            <a:r>
              <a:rPr lang="en-US" dirty="0"/>
              <a:t>, o </a:t>
            </a:r>
            <a:r>
              <a:rPr lang="en-US" dirty="0" err="1"/>
              <a:t>bueno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dicho</a:t>
            </a:r>
            <a:r>
              <a:rPr lang="en-US" dirty="0"/>
              <a:t>,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madre</a:t>
            </a:r>
            <a:r>
              <a:rPr lang="en-US" dirty="0"/>
              <a:t> al </a:t>
            </a:r>
            <a:r>
              <a:rPr lang="en-US" dirty="0" err="1"/>
              <a:t>vestir</a:t>
            </a:r>
            <a:r>
              <a:rPr lang="en-US" dirty="0"/>
              <a:t> a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hijos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la </a:t>
            </a:r>
            <a:r>
              <a:rPr lang="en-US" dirty="0" err="1"/>
              <a:t>mañana</a:t>
            </a:r>
            <a:r>
              <a:rPr lang="en-US" dirty="0"/>
              <a:t>. Las </a:t>
            </a:r>
            <a:r>
              <a:rPr lang="en-US" dirty="0" err="1"/>
              <a:t>zapatillas</a:t>
            </a:r>
            <a:r>
              <a:rPr lang="en-US" dirty="0"/>
              <a:t> Jordan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predominaban</a:t>
            </a:r>
            <a:r>
              <a:rPr lang="en-US" dirty="0"/>
              <a:t> en la </a:t>
            </a:r>
            <a:r>
              <a:rPr lang="en-US" dirty="0" err="1"/>
              <a:t>vestimenta</a:t>
            </a:r>
            <a:r>
              <a:rPr lang="en-US" dirty="0"/>
              <a:t> del </a:t>
            </a:r>
            <a:r>
              <a:rPr lang="en-US" dirty="0" err="1"/>
              <a:t>día</a:t>
            </a:r>
            <a:r>
              <a:rPr lang="en-US" dirty="0"/>
              <a:t> a </a:t>
            </a:r>
            <a:r>
              <a:rPr lang="en-US" dirty="0" err="1"/>
              <a:t>día</a:t>
            </a:r>
            <a:r>
              <a:rPr lang="en-US" dirty="0"/>
              <a:t> de los </a:t>
            </a:r>
            <a:r>
              <a:rPr lang="en-US" dirty="0" err="1"/>
              <a:t>niños</a:t>
            </a:r>
            <a:r>
              <a:rPr lang="en-US" dirty="0"/>
              <a:t> </a:t>
            </a:r>
            <a:r>
              <a:rPr lang="en-US" dirty="0" err="1"/>
              <a:t>pasaron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zapatos</a:t>
            </a:r>
            <a:r>
              <a:rPr lang="en-US" dirty="0"/>
              <a:t> de </a:t>
            </a:r>
            <a:r>
              <a:rPr lang="en-US" dirty="0" err="1"/>
              <a:t>vestir</a:t>
            </a:r>
            <a:r>
              <a:rPr lang="en-US" dirty="0"/>
              <a:t> o </a:t>
            </a:r>
            <a:r>
              <a:rPr lang="en-US" dirty="0" err="1"/>
              <a:t>mocasines</a:t>
            </a:r>
            <a:r>
              <a:rPr lang="en-US" dirty="0"/>
              <a:t> </a:t>
            </a:r>
            <a:r>
              <a:rPr lang="en-US" dirty="0" err="1"/>
              <a:t>brillantes</a:t>
            </a:r>
            <a:r>
              <a:rPr lang="en-US" dirty="0"/>
              <a:t>. Los </a:t>
            </a:r>
            <a:r>
              <a:rPr lang="en-US" dirty="0" err="1"/>
              <a:t>pantalones</a:t>
            </a:r>
            <a:r>
              <a:rPr lang="en-US" dirty="0"/>
              <a:t> </a:t>
            </a:r>
            <a:r>
              <a:rPr lang="en-US" dirty="0" err="1"/>
              <a:t>caidos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llevaban</a:t>
            </a:r>
            <a:r>
              <a:rPr lang="en-US" dirty="0"/>
              <a:t> la </a:t>
            </a:r>
            <a:r>
              <a:rPr lang="en-US" dirty="0" err="1"/>
              <a:t>mayoría</a:t>
            </a:r>
            <a:r>
              <a:rPr lang="en-US" dirty="0"/>
              <a:t> de los </a:t>
            </a:r>
            <a:r>
              <a:rPr lang="en-US" dirty="0" err="1"/>
              <a:t>niños</a:t>
            </a:r>
            <a:r>
              <a:rPr lang="en-US" dirty="0"/>
              <a:t> de la </a:t>
            </a:r>
            <a:r>
              <a:rPr lang="en-US" dirty="0" err="1"/>
              <a:t>clase</a:t>
            </a:r>
            <a:r>
              <a:rPr lang="en-US" dirty="0"/>
              <a:t> </a:t>
            </a:r>
            <a:r>
              <a:rPr lang="en-US" dirty="0" err="1"/>
              <a:t>pasaron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pantalones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dirty="0" err="1"/>
              <a:t>puestos</a:t>
            </a:r>
            <a:r>
              <a:rPr lang="en-US" dirty="0"/>
              <a:t> con </a:t>
            </a:r>
            <a:r>
              <a:rPr lang="en-US" dirty="0" err="1" smtClean="0"/>
              <a:t>cintur</a:t>
            </a:r>
            <a:r>
              <a:rPr lang="en-US" dirty="0" err="1" smtClean="0"/>
              <a:t>ó</a:t>
            </a:r>
            <a:r>
              <a:rPr lang="en-US" dirty="0" err="1" smtClean="0"/>
              <a:t>n</a:t>
            </a:r>
            <a:r>
              <a:rPr lang="en-US" dirty="0" smtClean="0"/>
              <a:t> y </a:t>
            </a:r>
            <a:r>
              <a:rPr lang="en-US" dirty="0"/>
              <a:t>la </a:t>
            </a:r>
            <a:r>
              <a:rPr lang="en-US" dirty="0" err="1"/>
              <a:t>camisa</a:t>
            </a:r>
            <a:r>
              <a:rPr lang="en-US" dirty="0"/>
              <a:t> </a:t>
            </a:r>
            <a:r>
              <a:rPr lang="en-US" dirty="0" err="1"/>
              <a:t>metida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Qu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recuerdos</a:t>
            </a:r>
            <a:r>
              <a:rPr lang="en-US" dirty="0" smtClean="0"/>
              <a:t> 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ilusión</a:t>
            </a:r>
            <a:r>
              <a:rPr lang="en-US" dirty="0" smtClean="0"/>
              <a:t>. </a:t>
            </a:r>
            <a:r>
              <a:rPr lang="en-US" dirty="0" err="1" smtClean="0"/>
              <a:t>Pasó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inólvidable</a:t>
            </a:r>
            <a:r>
              <a:rPr lang="en-US" dirty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0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poster </a:t>
            </a:r>
            <a:r>
              <a:rPr lang="en-US" dirty="0" err="1" smtClean="0"/>
              <a:t>Educativo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3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l 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90721"/>
            <a:ext cx="7474211" cy="498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6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9140000">
            <a:off x="1147461" y="2273172"/>
            <a:ext cx="5486400" cy="867444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Muchas</a:t>
            </a:r>
            <a:r>
              <a:rPr lang="en-US" dirty="0" smtClean="0"/>
              <a:t> Gracias!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5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9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533400"/>
            <a:ext cx="7520940" cy="4274077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err="1"/>
              <a:t>Viniendo</a:t>
            </a:r>
            <a:r>
              <a:rPr lang="en-US" sz="2800" dirty="0"/>
              <a:t> de </a:t>
            </a:r>
            <a:r>
              <a:rPr lang="en-US" sz="2800" dirty="0" err="1"/>
              <a:t>España</a:t>
            </a:r>
            <a:r>
              <a:rPr lang="en-US" sz="2800" dirty="0"/>
              <a:t> </a:t>
            </a:r>
            <a:r>
              <a:rPr lang="en-US" sz="2800" dirty="0" err="1"/>
              <a:t>quería</a:t>
            </a:r>
            <a:r>
              <a:rPr lang="en-US" sz="2800" dirty="0"/>
              <a:t> </a:t>
            </a:r>
            <a:r>
              <a:rPr lang="en-US" sz="2800" dirty="0" err="1"/>
              <a:t>aportar</a:t>
            </a:r>
            <a:r>
              <a:rPr lang="en-US" sz="2800" dirty="0"/>
              <a:t> </a:t>
            </a:r>
            <a:r>
              <a:rPr lang="en-US" sz="2800" dirty="0" err="1"/>
              <a:t>algo</a:t>
            </a:r>
            <a:r>
              <a:rPr lang="en-US" sz="2800" dirty="0"/>
              <a:t> a la </a:t>
            </a:r>
            <a:r>
              <a:rPr lang="en-US" sz="2800" dirty="0" err="1"/>
              <a:t>comunidad</a:t>
            </a:r>
            <a:r>
              <a:rPr lang="en-US" sz="2800" dirty="0"/>
              <a:t> </a:t>
            </a:r>
            <a:r>
              <a:rPr lang="en-US" sz="2800" dirty="0" err="1"/>
              <a:t>Hispana</a:t>
            </a: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err="1"/>
              <a:t>Entender</a:t>
            </a:r>
            <a:r>
              <a:rPr lang="en-US" sz="2800" dirty="0"/>
              <a:t> el </a:t>
            </a:r>
            <a:r>
              <a:rPr lang="en-US" sz="2800" dirty="0" err="1"/>
              <a:t>entorno</a:t>
            </a:r>
            <a:r>
              <a:rPr lang="en-US" sz="2800" dirty="0"/>
              <a:t> </a:t>
            </a:r>
            <a:r>
              <a:rPr lang="en-US" sz="2800" dirty="0" err="1"/>
              <a:t>educativo</a:t>
            </a:r>
            <a:r>
              <a:rPr lang="en-US" sz="2800" dirty="0"/>
              <a:t> en los </a:t>
            </a:r>
            <a:r>
              <a:rPr lang="en-US" sz="2800" dirty="0" err="1"/>
              <a:t>colegios</a:t>
            </a:r>
            <a:r>
              <a:rPr lang="en-US" sz="2800" dirty="0"/>
              <a:t> de Syracuse</a:t>
            </a:r>
          </a:p>
          <a:p>
            <a:pPr>
              <a:buFont typeface="Arial"/>
              <a:buChar char="•"/>
            </a:pPr>
            <a:r>
              <a:rPr lang="en-US" sz="2800" dirty="0" err="1"/>
              <a:t>Involucrarme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 en la </a:t>
            </a:r>
            <a:r>
              <a:rPr lang="en-US" sz="2800" dirty="0" err="1"/>
              <a:t>comunidad</a:t>
            </a:r>
            <a:r>
              <a:rPr lang="en-US" sz="2800" dirty="0"/>
              <a:t> de </a:t>
            </a:r>
            <a:r>
              <a:rPr lang="en-US" sz="2800" dirty="0" err="1"/>
              <a:t>Syrcause</a:t>
            </a:r>
            <a:r>
              <a:rPr lang="en-US" sz="2800" dirty="0"/>
              <a:t> en general</a:t>
            </a:r>
          </a:p>
          <a:p>
            <a:pPr>
              <a:buFont typeface="Arial"/>
              <a:buChar char="•"/>
            </a:pPr>
            <a:r>
              <a:rPr lang="en-US" sz="2800" dirty="0" err="1"/>
              <a:t>Expandir</a:t>
            </a:r>
            <a:r>
              <a:rPr lang="en-US" sz="2800" dirty="0"/>
              <a:t> mi </a:t>
            </a:r>
            <a:r>
              <a:rPr lang="en-US" sz="2800" dirty="0" err="1"/>
              <a:t>experiencias</a:t>
            </a:r>
            <a:r>
              <a:rPr lang="en-US" sz="2800" dirty="0"/>
              <a:t> en la Universidad. (</a:t>
            </a:r>
            <a:r>
              <a:rPr lang="en-US" sz="2800" dirty="0" err="1"/>
              <a:t>aprovechar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oportunidades</a:t>
            </a:r>
            <a:r>
              <a:rPr lang="en-US" sz="2800" dirty="0"/>
              <a:t> </a:t>
            </a:r>
            <a:r>
              <a:rPr lang="en-US" sz="2800" dirty="0" err="1"/>
              <a:t>universitarias</a:t>
            </a:r>
            <a:r>
              <a:rPr lang="en-US" sz="28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14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Seymour Dual </a:t>
            </a:r>
            <a:r>
              <a:rPr lang="en-US" dirty="0" err="1" smtClean="0"/>
              <a:t>LanguageAcademy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4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668828"/>
            <a:ext cx="7990840" cy="4042872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err="1"/>
              <a:t>Horario</a:t>
            </a:r>
            <a:r>
              <a:rPr lang="en-US" sz="2000" dirty="0"/>
              <a:t>: </a:t>
            </a:r>
            <a:r>
              <a:rPr lang="en-US" sz="2000" dirty="0" err="1"/>
              <a:t>Todos</a:t>
            </a:r>
            <a:r>
              <a:rPr lang="en-US" sz="2000" dirty="0"/>
              <a:t> los </a:t>
            </a:r>
            <a:r>
              <a:rPr lang="en-US" sz="2000" dirty="0" err="1"/>
              <a:t>Lunes</a:t>
            </a:r>
            <a:r>
              <a:rPr lang="en-US" sz="2000" dirty="0"/>
              <a:t> de 9 -12</a:t>
            </a:r>
          </a:p>
          <a:p>
            <a:pPr>
              <a:buFont typeface="Arial"/>
              <a:buChar char="•"/>
            </a:pPr>
            <a:r>
              <a:rPr lang="en-US" sz="2000" dirty="0" err="1"/>
              <a:t>Trabajo</a:t>
            </a:r>
            <a:r>
              <a:rPr lang="en-US" sz="2000" dirty="0"/>
              <a:t> con el Sr. Ortiz (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clase</a:t>
            </a:r>
            <a:r>
              <a:rPr lang="en-US" sz="2000" dirty="0"/>
              <a:t> de 30 </a:t>
            </a:r>
            <a:r>
              <a:rPr lang="en-US" sz="2000" dirty="0" err="1"/>
              <a:t>niños</a:t>
            </a:r>
            <a:r>
              <a:rPr lang="en-US" sz="2000" dirty="0"/>
              <a:t>) (Puerto Rico)</a:t>
            </a:r>
          </a:p>
          <a:p>
            <a:pPr>
              <a:buFont typeface="Arial"/>
              <a:buChar char="•"/>
            </a:pPr>
            <a:r>
              <a:rPr lang="en-US" sz="2000" dirty="0" err="1"/>
              <a:t>Niños</a:t>
            </a:r>
            <a:r>
              <a:rPr lang="en-US" sz="2000" dirty="0"/>
              <a:t> de 5-6 </a:t>
            </a:r>
            <a:r>
              <a:rPr lang="en-US" sz="2000" dirty="0" err="1"/>
              <a:t>años</a:t>
            </a: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La </a:t>
            </a:r>
            <a:r>
              <a:rPr lang="en-US" sz="2000" dirty="0" err="1"/>
              <a:t>mayoría</a:t>
            </a:r>
            <a:r>
              <a:rPr lang="en-US" sz="2000" dirty="0"/>
              <a:t> son </a:t>
            </a:r>
            <a:r>
              <a:rPr lang="en-US" sz="2000" dirty="0" err="1"/>
              <a:t>hispanos</a:t>
            </a:r>
            <a:r>
              <a:rPr lang="en-US" sz="2000" dirty="0"/>
              <a:t> o afro-</a:t>
            </a:r>
            <a:r>
              <a:rPr lang="en-US" sz="2000" dirty="0" err="1"/>
              <a:t>americanos</a:t>
            </a:r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/>
              <a:t>La </a:t>
            </a:r>
            <a:r>
              <a:rPr lang="en-US" sz="2000" dirty="0" err="1"/>
              <a:t>clase</a:t>
            </a:r>
            <a:r>
              <a:rPr lang="en-US" sz="2000" dirty="0"/>
              <a:t> se </a:t>
            </a:r>
            <a:r>
              <a:rPr lang="en-US" sz="2000" dirty="0" err="1"/>
              <a:t>estructura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secciones</a:t>
            </a:r>
            <a:r>
              <a:rPr lang="en-US" sz="2000" dirty="0"/>
              <a:t> </a:t>
            </a:r>
          </a:p>
          <a:p>
            <a:pPr marL="0" indent="0"/>
            <a:r>
              <a:rPr lang="en-US" sz="2000" dirty="0"/>
              <a:t>		(</a:t>
            </a:r>
            <a:r>
              <a:rPr lang="en-US" sz="2000" dirty="0" err="1"/>
              <a:t>todos</a:t>
            </a:r>
            <a:r>
              <a:rPr lang="en-US" sz="2000" dirty="0"/>
              <a:t> los </a:t>
            </a:r>
            <a:r>
              <a:rPr lang="en-US" sz="2000" dirty="0" err="1"/>
              <a:t>dias</a:t>
            </a:r>
            <a:r>
              <a:rPr lang="en-US" sz="2000" dirty="0"/>
              <a:t> </a:t>
            </a:r>
            <a:r>
              <a:rPr lang="en-US" sz="2000" dirty="0" err="1"/>
              <a:t>tienen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hora</a:t>
            </a:r>
            <a:r>
              <a:rPr lang="en-US" sz="2000" dirty="0"/>
              <a:t> de Specials)</a:t>
            </a:r>
          </a:p>
          <a:p>
            <a:pPr marL="0" indent="0"/>
            <a:endParaRPr lang="en-US" sz="2000" dirty="0"/>
          </a:p>
          <a:p>
            <a:pPr>
              <a:buFont typeface="Arial"/>
              <a:buChar char="•"/>
            </a:pPr>
            <a:r>
              <a:rPr lang="en-US" sz="2000" dirty="0" smtClean="0"/>
              <a:t>La </a:t>
            </a:r>
            <a:r>
              <a:rPr lang="en-US" sz="2000" dirty="0" err="1" smtClean="0"/>
              <a:t>mayor</a:t>
            </a:r>
            <a:r>
              <a:rPr lang="en-US" sz="2000" dirty="0" err="1" smtClean="0"/>
              <a:t>ía</a:t>
            </a:r>
            <a:r>
              <a:rPr lang="en-US" sz="2000" dirty="0" smtClean="0"/>
              <a:t>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clases</a:t>
            </a:r>
            <a:r>
              <a:rPr lang="en-US" sz="2000" dirty="0" smtClean="0"/>
              <a:t> se </a:t>
            </a:r>
            <a:r>
              <a:rPr lang="en-US" sz="2000" dirty="0" err="1" smtClean="0"/>
              <a:t>imaprten</a:t>
            </a:r>
            <a:r>
              <a:rPr lang="en-US" sz="2000" dirty="0" smtClean="0"/>
              <a:t> en ambos </a:t>
            </a:r>
            <a:r>
              <a:rPr lang="en-US" sz="2000" dirty="0" err="1" smtClean="0"/>
              <a:t>idiomas</a:t>
            </a:r>
            <a:r>
              <a:rPr lang="en-US" sz="2000" dirty="0" smtClean="0"/>
              <a:t> </a:t>
            </a:r>
            <a:r>
              <a:rPr lang="en-US" sz="2000" dirty="0" err="1" smtClean="0"/>
              <a:t>pero</a:t>
            </a:r>
            <a:r>
              <a:rPr lang="en-US" sz="2000" dirty="0" smtClean="0"/>
              <a:t> con los </a:t>
            </a:r>
            <a:r>
              <a:rPr lang="en-US" sz="2000" dirty="0" err="1" smtClean="0"/>
              <a:t>recortes</a:t>
            </a:r>
            <a:r>
              <a:rPr lang="en-US" sz="2000" dirty="0" smtClean="0"/>
              <a:t> de </a:t>
            </a:r>
            <a:r>
              <a:rPr lang="en-US" sz="2000" dirty="0" err="1" smtClean="0"/>
              <a:t>presupuesto</a:t>
            </a:r>
            <a:r>
              <a:rPr lang="en-US" sz="2000" dirty="0" smtClean="0"/>
              <a:t> se </a:t>
            </a:r>
            <a:r>
              <a:rPr lang="en-US" sz="2000" dirty="0" err="1" smtClean="0"/>
              <a:t>están</a:t>
            </a:r>
            <a:r>
              <a:rPr lang="en-US" sz="2000" dirty="0" smtClean="0"/>
              <a:t> </a:t>
            </a:r>
            <a:r>
              <a:rPr lang="en-US" sz="2000" dirty="0" err="1" smtClean="0"/>
              <a:t>quitando</a:t>
            </a:r>
            <a:r>
              <a:rPr lang="en-US" sz="2000" dirty="0" smtClean="0"/>
              <a:t> </a:t>
            </a:r>
            <a:r>
              <a:rPr lang="en-US" sz="2000" dirty="0" err="1" smtClean="0"/>
              <a:t>algunas</a:t>
            </a:r>
            <a:r>
              <a:rPr lang="en-US" sz="2000" dirty="0" smtClean="0"/>
              <a:t>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clases</a:t>
            </a:r>
            <a:r>
              <a:rPr lang="en-US" sz="2000" dirty="0" smtClean="0"/>
              <a:t> en </a:t>
            </a:r>
            <a:r>
              <a:rPr lang="en-US" sz="2000" dirty="0" err="1" smtClean="0"/>
              <a:t>español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5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Principios</a:t>
            </a:r>
            <a:r>
              <a:rPr lang="en-US" dirty="0"/>
              <a:t> de la </a:t>
            </a:r>
            <a:r>
              <a:rPr lang="en-US" dirty="0" err="1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Crear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comunidad</a:t>
            </a:r>
            <a:r>
              <a:rPr lang="en-US" sz="2000" dirty="0"/>
              <a:t> en el </a:t>
            </a:r>
            <a:r>
              <a:rPr lang="en-US" sz="2000" dirty="0" err="1"/>
              <a:t>colegio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Desarollar</a:t>
            </a:r>
            <a:r>
              <a:rPr lang="en-US" sz="2000" dirty="0" smtClean="0"/>
              <a:t> </a:t>
            </a:r>
            <a:r>
              <a:rPr lang="en-US" sz="2000" dirty="0"/>
              <a:t>el </a:t>
            </a:r>
            <a:r>
              <a:rPr lang="en-US" sz="2000" dirty="0" err="1"/>
              <a:t>proceso</a:t>
            </a:r>
            <a:r>
              <a:rPr lang="en-US" sz="2000" dirty="0"/>
              <a:t> de </a:t>
            </a:r>
            <a:r>
              <a:rPr lang="en-US" sz="2000" dirty="0" err="1"/>
              <a:t>aprendizaje</a:t>
            </a:r>
            <a:r>
              <a:rPr lang="en-US" sz="2000" dirty="0"/>
              <a:t> </a:t>
            </a:r>
            <a:r>
              <a:rPr lang="en-US" sz="2000" dirty="0" err="1"/>
              <a:t>introduciendo</a:t>
            </a:r>
            <a:r>
              <a:rPr lang="en-US" sz="2000" dirty="0"/>
              <a:t> un </a:t>
            </a:r>
            <a:r>
              <a:rPr lang="en-US" sz="2000" dirty="0" err="1"/>
              <a:t>segundo</a:t>
            </a:r>
            <a:r>
              <a:rPr lang="en-US" sz="2000" dirty="0"/>
              <a:t> </a:t>
            </a:r>
            <a:r>
              <a:rPr lang="en-US" sz="2000" dirty="0" err="1"/>
              <a:t>idioma</a:t>
            </a:r>
            <a:endParaRPr lang="en-US" sz="2000" dirty="0"/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Ofrecer</a:t>
            </a:r>
            <a:r>
              <a:rPr lang="en-US" sz="2000" dirty="0" smtClean="0"/>
              <a:t> </a:t>
            </a:r>
            <a:r>
              <a:rPr lang="en-US" sz="2000" dirty="0"/>
              <a:t>un </a:t>
            </a:r>
            <a:r>
              <a:rPr lang="en-US" sz="2000" dirty="0" err="1"/>
              <a:t>mejor</a:t>
            </a:r>
            <a:r>
              <a:rPr lang="en-US" sz="2000" dirty="0"/>
              <a:t> </a:t>
            </a:r>
            <a:r>
              <a:rPr lang="en-US" sz="2000" dirty="0" err="1"/>
              <a:t>futuro</a:t>
            </a:r>
            <a:r>
              <a:rPr lang="en-US" sz="2000" dirty="0"/>
              <a:t> </a:t>
            </a:r>
            <a:r>
              <a:rPr lang="en-US" sz="2000" dirty="0" err="1"/>
              <a:t>académico</a:t>
            </a:r>
            <a:r>
              <a:rPr lang="en-US" sz="2000" dirty="0"/>
              <a:t> y social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Crear</a:t>
            </a:r>
            <a:r>
              <a:rPr lang="en-US" sz="2000" dirty="0" smtClean="0"/>
              <a:t> </a:t>
            </a:r>
            <a:r>
              <a:rPr lang="en-US" sz="2000" dirty="0"/>
              <a:t>un </a:t>
            </a:r>
            <a:r>
              <a:rPr lang="en-US" sz="2000" dirty="0" err="1"/>
              <a:t>entorno</a:t>
            </a:r>
            <a:r>
              <a:rPr lang="en-US" sz="2000" dirty="0"/>
              <a:t> </a:t>
            </a:r>
            <a:r>
              <a:rPr lang="en-US" sz="2000" dirty="0" err="1" smtClean="0"/>
              <a:t>seguro</a:t>
            </a:r>
            <a:r>
              <a:rPr lang="en-US" sz="2000" dirty="0" smtClean="0"/>
              <a:t> y familiar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4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85054" y="1367416"/>
            <a:ext cx="6746386" cy="1207509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Qu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/>
              <a:t>hay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27000"/>
            <a:ext cx="7442200" cy="434339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/>
              <a:t>estudiante</a:t>
            </a:r>
            <a:r>
              <a:rPr lang="en-US" sz="2400" dirty="0"/>
              <a:t> </a:t>
            </a:r>
            <a:r>
              <a:rPr lang="en-US" sz="2400" dirty="0" err="1"/>
              <a:t>tiene</a:t>
            </a:r>
            <a:r>
              <a:rPr lang="en-US" sz="2400" dirty="0"/>
              <a:t> un </a:t>
            </a:r>
            <a:r>
              <a:rPr lang="en-US" sz="2400" dirty="0" err="1"/>
              <a:t>entorno</a:t>
            </a:r>
            <a:r>
              <a:rPr lang="en-US" sz="2400" dirty="0"/>
              <a:t> </a:t>
            </a:r>
            <a:r>
              <a:rPr lang="en-US" sz="2400" dirty="0" err="1" smtClean="0"/>
              <a:t>diferente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err="1" smtClean="0"/>
              <a:t>Dificultad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 smtClean="0"/>
              <a:t>aprendizaje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La </a:t>
            </a:r>
            <a:r>
              <a:rPr lang="en-US" sz="2400" dirty="0" err="1"/>
              <a:t>clase</a:t>
            </a:r>
            <a:r>
              <a:rPr lang="en-US" sz="2400" dirty="0"/>
              <a:t> </a:t>
            </a:r>
            <a:r>
              <a:rPr lang="en-US" sz="2400" dirty="0" err="1"/>
              <a:t>debe</a:t>
            </a:r>
            <a:r>
              <a:rPr lang="en-US" sz="2400" dirty="0"/>
              <a:t> de </a:t>
            </a:r>
            <a:r>
              <a:rPr lang="en-US" sz="2400" dirty="0" err="1"/>
              <a:t>ser</a:t>
            </a:r>
            <a:r>
              <a:rPr lang="en-US" sz="2400" dirty="0"/>
              <a:t> un </a:t>
            </a:r>
            <a:r>
              <a:rPr lang="en-US" sz="2400" dirty="0" err="1"/>
              <a:t>entorno</a:t>
            </a:r>
            <a:r>
              <a:rPr lang="en-US" sz="2400" dirty="0"/>
              <a:t> familiar</a:t>
            </a:r>
          </a:p>
          <a:p>
            <a:pPr>
              <a:buFont typeface="Arial"/>
              <a:buChar char="•"/>
            </a:pP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culturas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costumbres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err="1"/>
              <a:t>Diferentes</a:t>
            </a:r>
            <a:r>
              <a:rPr lang="en-US" sz="2400" dirty="0"/>
              <a:t> </a:t>
            </a:r>
            <a:r>
              <a:rPr lang="en-US" sz="2400" dirty="0" err="1"/>
              <a:t>formas</a:t>
            </a:r>
            <a:r>
              <a:rPr lang="en-US" sz="2400" dirty="0"/>
              <a:t> de </a:t>
            </a:r>
            <a:r>
              <a:rPr lang="en-US" sz="2400" dirty="0" err="1"/>
              <a:t>vestir</a:t>
            </a:r>
            <a:r>
              <a:rPr lang="en-US" sz="2400" dirty="0"/>
              <a:t> </a:t>
            </a:r>
          </a:p>
          <a:p>
            <a:pPr>
              <a:buFont typeface="Arial"/>
              <a:buChar char="•"/>
            </a:pPr>
            <a:r>
              <a:rPr lang="en-US" sz="2400" dirty="0" err="1"/>
              <a:t>Diferente</a:t>
            </a:r>
            <a:r>
              <a:rPr lang="en-US" sz="2400" dirty="0"/>
              <a:t> </a:t>
            </a:r>
            <a:r>
              <a:rPr lang="en-US" sz="2400" dirty="0" err="1"/>
              <a:t>Situación</a:t>
            </a:r>
            <a:r>
              <a:rPr lang="en-US" sz="2400" dirty="0"/>
              <a:t> </a:t>
            </a:r>
            <a:r>
              <a:rPr lang="en-US" sz="2400" dirty="0" err="1"/>
              <a:t>económica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4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75</TotalTime>
  <Words>757</Words>
  <Application>Microsoft Macintosh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SPA 436: Community Outreach</vt:lpstr>
      <vt:lpstr>¿Por qué esta clase?</vt:lpstr>
      <vt:lpstr>PowerPoint Presentation</vt:lpstr>
      <vt:lpstr>Seymour Dual LanguageAcademy</vt:lpstr>
      <vt:lpstr>PowerPoint Presentation</vt:lpstr>
      <vt:lpstr>Los Principios de la clase</vt:lpstr>
      <vt:lpstr>PowerPoint Presentation</vt:lpstr>
      <vt:lpstr>¿Qué hay que tener en cuenta?</vt:lpstr>
      <vt:lpstr>PowerPoint Presentation</vt:lpstr>
      <vt:lpstr>Los tres Procesos </vt:lpstr>
      <vt:lpstr>PowerPoint Presentation</vt:lpstr>
      <vt:lpstr>Mis Experiencias</vt:lpstr>
      <vt:lpstr>Mi primer encuentro</vt:lpstr>
      <vt:lpstr>Tirotéo en el negocio de una las niñas </vt:lpstr>
      <vt:lpstr>Mr angel </vt:lpstr>
      <vt:lpstr>El día de las fotos </vt:lpstr>
      <vt:lpstr>Mi poster Educativo </vt:lpstr>
      <vt:lpstr>PowerPoint Presentation</vt:lpstr>
      <vt:lpstr>¡Muchas Gracias!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 436: Community Outreach</dc:title>
  <dc:creator>Angel Lopez Olijnyk</dc:creator>
  <cp:lastModifiedBy>Angel Lopez Olijnyk</cp:lastModifiedBy>
  <cp:revision>8</cp:revision>
  <dcterms:created xsi:type="dcterms:W3CDTF">2013-12-23T19:27:57Z</dcterms:created>
  <dcterms:modified xsi:type="dcterms:W3CDTF">2013-12-23T20:43:06Z</dcterms:modified>
</cp:coreProperties>
</file>