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658" autoAdjust="0"/>
  </p:normalViewPr>
  <p:slideViewPr>
    <p:cSldViewPr snapToGrid="0" snapToObjects="1">
      <p:cViewPr>
        <p:scale>
          <a:sx n="112" d="100"/>
          <a:sy n="112" d="100"/>
        </p:scale>
        <p:origin x="-80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C358-42B4-1F42-BE82-A50A231825AE}" type="datetimeFigureOut">
              <a:rPr lang="en-US" smtClean="0"/>
              <a:t>12/23/13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01834-A190-5D4E-B984-279057535B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C358-42B4-1F42-BE82-A50A231825AE}" type="datetimeFigureOut">
              <a:rPr lang="en-US" smtClean="0"/>
              <a:t>12/23/13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01834-A190-5D4E-B984-279057535B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C358-42B4-1F42-BE82-A50A231825AE}" type="datetimeFigureOut">
              <a:rPr lang="en-US" smtClean="0"/>
              <a:t>12/23/13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01834-A190-5D4E-B984-279057535B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C358-42B4-1F42-BE82-A50A231825AE}" type="datetimeFigureOut">
              <a:rPr lang="en-US" smtClean="0"/>
              <a:t>12/23/13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01834-A190-5D4E-B984-279057535B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C358-42B4-1F42-BE82-A50A231825AE}" type="datetimeFigureOut">
              <a:rPr lang="en-US" smtClean="0"/>
              <a:t>12/23/13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01834-A190-5D4E-B984-279057535B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C358-42B4-1F42-BE82-A50A231825AE}" type="datetimeFigureOut">
              <a:rPr lang="en-US" smtClean="0"/>
              <a:t>12/23/13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01834-A190-5D4E-B984-279057535B3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C358-42B4-1F42-BE82-A50A231825AE}" type="datetimeFigureOut">
              <a:rPr lang="en-US" smtClean="0"/>
              <a:t>12/23/13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01834-A190-5D4E-B984-279057535B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C358-42B4-1F42-BE82-A50A231825AE}" type="datetimeFigureOut">
              <a:rPr lang="en-US" smtClean="0"/>
              <a:t>12/23/13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01834-A190-5D4E-B984-279057535B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C358-42B4-1F42-BE82-A50A231825AE}" type="datetimeFigureOut">
              <a:rPr lang="en-US" smtClean="0"/>
              <a:t>12/23/13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01834-A190-5D4E-B984-279057535B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C358-42B4-1F42-BE82-A50A231825AE}" type="datetimeFigureOut">
              <a:rPr lang="en-US" smtClean="0"/>
              <a:t>12/23/13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601834-A190-5D4E-B984-279057535B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C358-42B4-1F42-BE82-A50A231825AE}" type="datetimeFigureOut">
              <a:rPr lang="en-US" smtClean="0"/>
              <a:t>12/23/13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01834-A190-5D4E-B984-279057535B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CCCC358-42B4-1F42-BE82-A50A231825AE}" type="datetimeFigureOut">
              <a:rPr lang="en-US" smtClean="0"/>
              <a:t>12/23/13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C601834-A190-5D4E-B984-279057535B3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726491" y="1488024"/>
            <a:ext cx="6387518" cy="1204306"/>
          </a:xfrm>
        </p:spPr>
        <p:txBody>
          <a:bodyPr/>
          <a:lstStyle/>
          <a:p>
            <a:r>
              <a:rPr lang="en-US" dirty="0"/>
              <a:t>SPA 436: Community Outreach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Ángel</a:t>
            </a:r>
            <a:r>
              <a:rPr lang="en-US" dirty="0" smtClean="0"/>
              <a:t> </a:t>
            </a:r>
            <a:r>
              <a:rPr lang="en-US" dirty="0" err="1" smtClean="0"/>
              <a:t>López</a:t>
            </a:r>
            <a:r>
              <a:rPr lang="en-US" dirty="0" smtClean="0"/>
              <a:t> Olijnyk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181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 </a:t>
            </a:r>
            <a:r>
              <a:rPr lang="en-US" dirty="0" err="1" smtClean="0"/>
              <a:t>tres</a:t>
            </a:r>
            <a:r>
              <a:rPr lang="en-US" dirty="0" smtClean="0"/>
              <a:t> </a:t>
            </a:r>
            <a:r>
              <a:rPr lang="en-US" dirty="0" err="1" smtClean="0"/>
              <a:t>Procesos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768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 smtClean="0"/>
              <a:t>1. </a:t>
            </a:r>
            <a:r>
              <a:rPr lang="en-US" sz="2000" dirty="0" err="1" smtClean="0"/>
              <a:t>Proceso</a:t>
            </a:r>
            <a:r>
              <a:rPr lang="en-US" sz="2000" dirty="0" smtClean="0"/>
              <a:t> </a:t>
            </a:r>
            <a:r>
              <a:rPr lang="en-US" sz="2000" dirty="0"/>
              <a:t>de </a:t>
            </a:r>
            <a:r>
              <a:rPr lang="en-US" sz="2000" dirty="0" err="1" smtClean="0"/>
              <a:t>adaptación</a:t>
            </a:r>
            <a:r>
              <a:rPr lang="en-US" sz="2000" dirty="0" smtClean="0"/>
              <a:t> </a:t>
            </a:r>
          </a:p>
          <a:p>
            <a:pPr marL="0" indent="0"/>
            <a:r>
              <a:rPr lang="en-US" dirty="0" smtClean="0"/>
              <a:t>(</a:t>
            </a:r>
            <a:r>
              <a:rPr lang="en-US" dirty="0"/>
              <a:t>entre </a:t>
            </a:r>
            <a:r>
              <a:rPr lang="en-US" dirty="0" err="1"/>
              <a:t>uno</a:t>
            </a:r>
            <a:r>
              <a:rPr lang="en-US" dirty="0"/>
              <a:t> de </a:t>
            </a:r>
            <a:r>
              <a:rPr lang="en-US" dirty="0" err="1"/>
              <a:t>fuera</a:t>
            </a:r>
            <a:r>
              <a:rPr lang="en-US" dirty="0"/>
              <a:t> (</a:t>
            </a:r>
            <a:r>
              <a:rPr lang="en-US" dirty="0" err="1"/>
              <a:t>yo</a:t>
            </a:r>
            <a:r>
              <a:rPr lang="en-US" dirty="0"/>
              <a:t>) y los </a:t>
            </a:r>
            <a:r>
              <a:rPr lang="en-US" dirty="0" err="1"/>
              <a:t>estudiantes</a:t>
            </a:r>
            <a:r>
              <a:rPr lang="en-US" dirty="0"/>
              <a:t>)</a:t>
            </a:r>
          </a:p>
          <a:p>
            <a:pPr marL="0" indent="0"/>
            <a:endParaRPr lang="en-US" sz="2000" dirty="0" smtClean="0"/>
          </a:p>
          <a:p>
            <a:pPr marL="0" indent="0"/>
            <a:r>
              <a:rPr lang="en-US" sz="2000" dirty="0" smtClean="0"/>
              <a:t>2. </a:t>
            </a:r>
            <a:r>
              <a:rPr lang="en-US" sz="2000" dirty="0" err="1" smtClean="0"/>
              <a:t>Proceso</a:t>
            </a:r>
            <a:r>
              <a:rPr lang="en-US" sz="2000" dirty="0" smtClean="0"/>
              <a:t> </a:t>
            </a:r>
            <a:r>
              <a:rPr lang="en-US" sz="2000" dirty="0"/>
              <a:t>de </a:t>
            </a:r>
            <a:r>
              <a:rPr lang="en-US" sz="2000" dirty="0" err="1"/>
              <a:t>interacción</a:t>
            </a:r>
            <a:r>
              <a:rPr lang="en-US" sz="2000" dirty="0"/>
              <a:t> y </a:t>
            </a:r>
            <a:r>
              <a:rPr lang="en-US" sz="2000" dirty="0" err="1" smtClean="0"/>
              <a:t>conexión</a:t>
            </a:r>
            <a:endParaRPr lang="en-US" sz="2000" dirty="0" smtClean="0"/>
          </a:p>
          <a:p>
            <a:pPr marL="0" indent="0"/>
            <a:r>
              <a:rPr lang="en-US" dirty="0" smtClean="0"/>
              <a:t>(</a:t>
            </a:r>
            <a:r>
              <a:rPr lang="en-US" dirty="0"/>
              <a:t>entre los </a:t>
            </a:r>
            <a:r>
              <a:rPr lang="en-US" dirty="0" err="1"/>
              <a:t>estudiantes</a:t>
            </a:r>
            <a:r>
              <a:rPr lang="en-US" dirty="0"/>
              <a:t> y el </a:t>
            </a:r>
            <a:r>
              <a:rPr lang="en-US" dirty="0" err="1"/>
              <a:t>profesor</a:t>
            </a:r>
            <a:r>
              <a:rPr lang="en-US" dirty="0"/>
              <a:t>)</a:t>
            </a:r>
          </a:p>
          <a:p>
            <a:pPr>
              <a:buFont typeface="+mj-lt"/>
              <a:buAutoNum type="arabicPeriod"/>
            </a:pPr>
            <a:endParaRPr lang="en-US" dirty="0" smtClean="0"/>
          </a:p>
          <a:p>
            <a:pPr marL="0" indent="0"/>
            <a:r>
              <a:rPr lang="en-US" sz="2000" dirty="0" smtClean="0"/>
              <a:t>3. </a:t>
            </a:r>
            <a:r>
              <a:rPr lang="en-US" sz="2000" dirty="0" err="1" smtClean="0"/>
              <a:t>Proceso</a:t>
            </a:r>
            <a:r>
              <a:rPr lang="en-US" sz="2000" dirty="0" smtClean="0"/>
              <a:t> </a:t>
            </a:r>
            <a:r>
              <a:rPr lang="en-US" sz="2000" dirty="0"/>
              <a:t>de </a:t>
            </a:r>
            <a:r>
              <a:rPr lang="en-US" sz="2000" dirty="0" err="1"/>
              <a:t>aprendizaje</a:t>
            </a:r>
            <a:r>
              <a:rPr lang="en-US" sz="2000" dirty="0"/>
              <a:t> </a:t>
            </a:r>
          </a:p>
          <a:p>
            <a:pPr marL="0" indent="0"/>
            <a:r>
              <a:rPr lang="en-US" dirty="0" smtClean="0"/>
              <a:t>(</a:t>
            </a:r>
            <a:r>
              <a:rPr lang="en-US" dirty="0"/>
              <a:t>no </a:t>
            </a:r>
            <a:r>
              <a:rPr lang="en-US" dirty="0" err="1"/>
              <a:t>todo</a:t>
            </a:r>
            <a:r>
              <a:rPr lang="en-US" dirty="0"/>
              <a:t> el </a:t>
            </a:r>
            <a:r>
              <a:rPr lang="en-US" dirty="0" err="1"/>
              <a:t>mundo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igual</a:t>
            </a:r>
            <a:r>
              <a:rPr lang="en-US" dirty="0"/>
              <a:t> no </a:t>
            </a:r>
            <a:r>
              <a:rPr lang="en-US" dirty="0" err="1"/>
              <a:t>todo</a:t>
            </a:r>
            <a:r>
              <a:rPr lang="en-US" dirty="0"/>
              <a:t> el </a:t>
            </a:r>
            <a:r>
              <a:rPr lang="en-US" dirty="0" err="1"/>
              <a:t>mundo</a:t>
            </a:r>
            <a:r>
              <a:rPr lang="en-US" dirty="0"/>
              <a:t> </a:t>
            </a:r>
            <a:r>
              <a:rPr lang="en-US" dirty="0" err="1"/>
              <a:t>viene</a:t>
            </a:r>
            <a:r>
              <a:rPr lang="en-US" dirty="0"/>
              <a:t> del </a:t>
            </a:r>
            <a:r>
              <a:rPr lang="en-US" dirty="0" err="1"/>
              <a:t>mismo</a:t>
            </a:r>
            <a:r>
              <a:rPr lang="en-US" dirty="0"/>
              <a:t> </a:t>
            </a:r>
            <a:r>
              <a:rPr lang="en-US" dirty="0" err="1"/>
              <a:t>sitio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96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Mis</a:t>
            </a:r>
            <a:r>
              <a:rPr lang="en-US" dirty="0"/>
              <a:t> </a:t>
            </a:r>
            <a:r>
              <a:rPr lang="en-US" dirty="0" err="1"/>
              <a:t>Experiencias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879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</a:t>
            </a:r>
            <a:r>
              <a:rPr lang="en-US" dirty="0" smtClean="0"/>
              <a:t> primer </a:t>
            </a:r>
            <a:r>
              <a:rPr lang="en-US" dirty="0" err="1" smtClean="0"/>
              <a:t>encuentro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Mi</a:t>
            </a:r>
            <a:r>
              <a:rPr lang="en-US" dirty="0" smtClean="0"/>
              <a:t> primer </a:t>
            </a:r>
            <a:r>
              <a:rPr lang="en-US" dirty="0" err="1" smtClean="0"/>
              <a:t>encuentro</a:t>
            </a:r>
            <a:r>
              <a:rPr lang="en-US" dirty="0" smtClean="0"/>
              <a:t> </a:t>
            </a:r>
            <a:r>
              <a:rPr lang="en-US" dirty="0" err="1" smtClean="0"/>
              <a:t>fue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experiencia</a:t>
            </a:r>
            <a:r>
              <a:rPr lang="en-US" dirty="0" smtClean="0"/>
              <a:t> </a:t>
            </a:r>
            <a:r>
              <a:rPr lang="en-US" dirty="0" err="1" smtClean="0"/>
              <a:t>única</a:t>
            </a:r>
            <a:r>
              <a:rPr lang="en-US" dirty="0" smtClean="0"/>
              <a:t>. </a:t>
            </a:r>
            <a:r>
              <a:rPr lang="en-US" dirty="0" err="1" smtClean="0"/>
              <a:t>Había</a:t>
            </a:r>
            <a:r>
              <a:rPr lang="en-US" dirty="0" smtClean="0"/>
              <a:t> </a:t>
            </a:r>
            <a:r>
              <a:rPr lang="en-US" dirty="0" err="1" smtClean="0"/>
              <a:t>trabajado</a:t>
            </a:r>
            <a:r>
              <a:rPr lang="en-US" dirty="0" smtClean="0"/>
              <a:t> con </a:t>
            </a:r>
            <a:r>
              <a:rPr lang="en-US" dirty="0" err="1" smtClean="0"/>
              <a:t>niños</a:t>
            </a:r>
            <a:r>
              <a:rPr lang="en-US" dirty="0" smtClean="0"/>
              <a:t> de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edad</a:t>
            </a:r>
            <a:r>
              <a:rPr lang="en-US" dirty="0" smtClean="0"/>
              <a:t> </a:t>
            </a:r>
            <a:r>
              <a:rPr lang="en-US" dirty="0" err="1" smtClean="0"/>
              <a:t>pero</a:t>
            </a:r>
            <a:r>
              <a:rPr lang="en-US" dirty="0" smtClean="0"/>
              <a:t> no en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situación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esta</a:t>
            </a:r>
            <a:r>
              <a:rPr lang="en-US" dirty="0" smtClean="0"/>
              <a:t>. Este </a:t>
            </a:r>
            <a:r>
              <a:rPr lang="en-US" dirty="0" err="1" smtClean="0"/>
              <a:t>encuentro</a:t>
            </a:r>
            <a:r>
              <a:rPr lang="en-US" dirty="0" smtClean="0"/>
              <a:t> se </a:t>
            </a:r>
            <a:r>
              <a:rPr lang="en-US" dirty="0" err="1" smtClean="0"/>
              <a:t>caracterizó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la </a:t>
            </a:r>
            <a:r>
              <a:rPr lang="en-US" dirty="0" err="1" smtClean="0"/>
              <a:t>extrema</a:t>
            </a:r>
            <a:r>
              <a:rPr lang="en-US" dirty="0" smtClean="0"/>
              <a:t> </a:t>
            </a:r>
            <a:r>
              <a:rPr lang="en-US" dirty="0" err="1" smtClean="0"/>
              <a:t>vergüenza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 los </a:t>
            </a:r>
            <a:r>
              <a:rPr lang="en-US" dirty="0" err="1" smtClean="0"/>
              <a:t>niños</a:t>
            </a:r>
            <a:r>
              <a:rPr lang="en-US" dirty="0" smtClean="0"/>
              <a:t> </a:t>
            </a:r>
            <a:r>
              <a:rPr lang="en-US" dirty="0" err="1" smtClean="0"/>
              <a:t>mostraban</a:t>
            </a:r>
            <a:r>
              <a:rPr lang="en-US" dirty="0" smtClean="0"/>
              <a:t> al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estar</a:t>
            </a:r>
            <a:r>
              <a:rPr lang="en-US" dirty="0" smtClean="0"/>
              <a:t> en la </a:t>
            </a:r>
            <a:r>
              <a:rPr lang="en-US" dirty="0" err="1" smtClean="0"/>
              <a:t>clase</a:t>
            </a:r>
            <a:r>
              <a:rPr lang="en-US" dirty="0" smtClean="0"/>
              <a:t>. </a:t>
            </a:r>
            <a:r>
              <a:rPr lang="en-US" dirty="0" err="1" smtClean="0"/>
              <a:t>Parecían</a:t>
            </a:r>
            <a:r>
              <a:rPr lang="en-US" dirty="0" smtClean="0"/>
              <a:t> </a:t>
            </a:r>
            <a:r>
              <a:rPr lang="en-US" dirty="0" err="1" smtClean="0"/>
              <a:t>ciervos</a:t>
            </a:r>
            <a:r>
              <a:rPr lang="en-US" dirty="0" smtClean="0"/>
              <a:t> al </a:t>
            </a:r>
            <a:r>
              <a:rPr lang="en-US" dirty="0" err="1" smtClean="0"/>
              <a:t>darles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luces </a:t>
            </a:r>
            <a:r>
              <a:rPr lang="en-US" dirty="0" err="1" smtClean="0"/>
              <a:t>largas</a:t>
            </a:r>
            <a:r>
              <a:rPr lang="en-US" dirty="0" smtClean="0"/>
              <a:t> del </a:t>
            </a:r>
            <a:r>
              <a:rPr lang="en-US" dirty="0" err="1" smtClean="0"/>
              <a:t>coche</a:t>
            </a:r>
            <a:r>
              <a:rPr lang="en-US" dirty="0" smtClean="0"/>
              <a:t>. </a:t>
            </a:r>
            <a:r>
              <a:rPr lang="en-US" dirty="0" err="1" smtClean="0"/>
              <a:t>Yo</a:t>
            </a:r>
            <a:r>
              <a:rPr lang="en-US" dirty="0" smtClean="0"/>
              <a:t> en </a:t>
            </a:r>
            <a:r>
              <a:rPr lang="en-US" dirty="0" err="1" smtClean="0"/>
              <a:t>ese</a:t>
            </a:r>
            <a:r>
              <a:rPr lang="en-US" dirty="0" smtClean="0"/>
              <a:t> </a:t>
            </a:r>
            <a:r>
              <a:rPr lang="en-US" dirty="0" err="1" smtClean="0"/>
              <a:t>caso</a:t>
            </a:r>
            <a:r>
              <a:rPr lang="en-US" dirty="0" smtClean="0"/>
              <a:t> era el </a:t>
            </a:r>
            <a:r>
              <a:rPr lang="en-US" dirty="0" err="1" smtClean="0"/>
              <a:t>coche</a:t>
            </a:r>
            <a:r>
              <a:rPr lang="en-US" dirty="0" smtClean="0"/>
              <a:t> en la </a:t>
            </a:r>
            <a:r>
              <a:rPr lang="en-US" dirty="0" err="1" smtClean="0"/>
              <a:t>clase</a:t>
            </a:r>
            <a:r>
              <a:rPr lang="en-US" dirty="0" smtClean="0"/>
              <a:t>. Al </a:t>
            </a:r>
            <a:r>
              <a:rPr lang="en-US" dirty="0" err="1" smtClean="0"/>
              <a:t>dirigir</a:t>
            </a:r>
            <a:r>
              <a:rPr lang="en-US" dirty="0" smtClean="0"/>
              <a:t> mi </a:t>
            </a:r>
            <a:r>
              <a:rPr lang="en-US" dirty="0" err="1" smtClean="0"/>
              <a:t>mirada</a:t>
            </a:r>
            <a:r>
              <a:rPr lang="en-US" dirty="0" smtClean="0"/>
              <a:t> </a:t>
            </a:r>
            <a:r>
              <a:rPr lang="en-US" dirty="0" err="1" smtClean="0"/>
              <a:t>hacia</a:t>
            </a:r>
            <a:r>
              <a:rPr lang="en-US" dirty="0" smtClean="0"/>
              <a:t>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niño</a:t>
            </a:r>
            <a:r>
              <a:rPr lang="en-US" dirty="0" smtClean="0"/>
              <a:t> era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mis</a:t>
            </a:r>
            <a:r>
              <a:rPr lang="en-US" dirty="0" smtClean="0"/>
              <a:t> luces </a:t>
            </a:r>
            <a:r>
              <a:rPr lang="en-US" dirty="0" err="1" smtClean="0"/>
              <a:t>largas</a:t>
            </a:r>
            <a:r>
              <a:rPr lang="en-US" dirty="0" smtClean="0"/>
              <a:t> les </a:t>
            </a:r>
            <a:r>
              <a:rPr lang="en-US" dirty="0" err="1" smtClean="0"/>
              <a:t>brillaban</a:t>
            </a:r>
            <a:r>
              <a:rPr lang="en-US" dirty="0" smtClean="0"/>
              <a:t> en la </a:t>
            </a:r>
            <a:r>
              <a:rPr lang="en-US" dirty="0" err="1" smtClean="0"/>
              <a:t>cara</a:t>
            </a:r>
            <a:r>
              <a:rPr lang="en-US" dirty="0" smtClean="0"/>
              <a:t> y me </a:t>
            </a:r>
            <a:r>
              <a:rPr lang="en-US" dirty="0" err="1" smtClean="0"/>
              <a:t>respondían</a:t>
            </a:r>
            <a:r>
              <a:rPr lang="en-US" dirty="0" smtClean="0"/>
              <a:t> con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mirada</a:t>
            </a:r>
            <a:r>
              <a:rPr lang="en-US" dirty="0" smtClean="0"/>
              <a:t> de </a:t>
            </a:r>
            <a:r>
              <a:rPr lang="en-US" dirty="0" err="1" smtClean="0"/>
              <a:t>asombro</a:t>
            </a:r>
            <a:r>
              <a:rPr lang="en-US" dirty="0" smtClean="0"/>
              <a:t> y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sonrisa</a:t>
            </a:r>
            <a:r>
              <a:rPr lang="en-US" dirty="0" smtClean="0"/>
              <a:t> </a:t>
            </a:r>
            <a:r>
              <a:rPr lang="en-US" dirty="0" err="1" smtClean="0"/>
              <a:t>forzada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los </a:t>
            </a:r>
            <a:r>
              <a:rPr lang="en-US" dirty="0" err="1" smtClean="0"/>
              <a:t>nervios</a:t>
            </a:r>
            <a:r>
              <a:rPr lang="en-US" dirty="0" smtClean="0"/>
              <a:t>. </a:t>
            </a:r>
            <a:r>
              <a:rPr lang="en-US" dirty="0" err="1" smtClean="0"/>
              <a:t>Pero</a:t>
            </a:r>
            <a:r>
              <a:rPr lang="en-US" dirty="0" smtClean="0"/>
              <a:t> </a:t>
            </a:r>
            <a:r>
              <a:rPr lang="en-US" dirty="0" err="1" smtClean="0"/>
              <a:t>aquellos</a:t>
            </a:r>
            <a:r>
              <a:rPr lang="en-US" dirty="0" smtClean="0"/>
              <a:t> </a:t>
            </a:r>
            <a:r>
              <a:rPr lang="en-US" dirty="0" err="1" smtClean="0"/>
              <a:t>ciervos</a:t>
            </a:r>
            <a:r>
              <a:rPr lang="en-US" dirty="0" smtClean="0"/>
              <a:t> no </a:t>
            </a:r>
            <a:r>
              <a:rPr lang="en-US" dirty="0" err="1" smtClean="0"/>
              <a:t>sabían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el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nerviosso</a:t>
            </a:r>
            <a:r>
              <a:rPr lang="en-US" dirty="0" smtClean="0"/>
              <a:t> de </a:t>
            </a:r>
            <a:r>
              <a:rPr lang="en-US" dirty="0" err="1" smtClean="0"/>
              <a:t>todos</a:t>
            </a:r>
            <a:r>
              <a:rPr lang="en-US" dirty="0" smtClean="0"/>
              <a:t> era el </a:t>
            </a:r>
            <a:r>
              <a:rPr lang="en-US" dirty="0" err="1" smtClean="0"/>
              <a:t>coche</a:t>
            </a:r>
            <a:r>
              <a:rPr lang="en-US" dirty="0" smtClean="0"/>
              <a:t>, en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caso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porque</a:t>
            </a:r>
            <a:r>
              <a:rPr lang="en-US" dirty="0"/>
              <a:t> </a:t>
            </a:r>
            <a:r>
              <a:rPr lang="en-US" dirty="0" smtClean="0"/>
              <a:t>no </a:t>
            </a:r>
            <a:r>
              <a:rPr lang="en-US" dirty="0" err="1" smtClean="0"/>
              <a:t>sabía</a:t>
            </a:r>
            <a:r>
              <a:rPr lang="en-US" dirty="0" smtClean="0"/>
              <a:t> </a:t>
            </a:r>
            <a:r>
              <a:rPr lang="en-US" dirty="0" err="1" smtClean="0"/>
              <a:t>muy</a:t>
            </a:r>
            <a:r>
              <a:rPr lang="en-US" dirty="0" smtClean="0"/>
              <a:t> </a:t>
            </a:r>
            <a:r>
              <a:rPr lang="en-US" dirty="0" err="1" smtClean="0"/>
              <a:t>bien</a:t>
            </a:r>
            <a:r>
              <a:rPr lang="en-US" dirty="0" smtClean="0"/>
              <a:t> </a:t>
            </a:r>
            <a:r>
              <a:rPr lang="en-US" dirty="0" err="1" smtClean="0"/>
              <a:t>donde</a:t>
            </a:r>
            <a:r>
              <a:rPr lang="en-US" dirty="0" smtClean="0"/>
              <a:t> me </a:t>
            </a:r>
            <a:r>
              <a:rPr lang="en-US" dirty="0" err="1" smtClean="0"/>
              <a:t>estaba</a:t>
            </a:r>
            <a:r>
              <a:rPr lang="en-US" dirty="0" smtClean="0"/>
              <a:t> </a:t>
            </a:r>
            <a:r>
              <a:rPr lang="en-US" dirty="0" err="1" smtClean="0"/>
              <a:t>metiendo</a:t>
            </a:r>
            <a:r>
              <a:rPr lang="en-US" dirty="0" smtClean="0"/>
              <a:t>. </a:t>
            </a:r>
          </a:p>
          <a:p>
            <a:r>
              <a:rPr lang="en-US" dirty="0" smtClean="0"/>
              <a:t>No obstante, </a:t>
            </a:r>
            <a:r>
              <a:rPr lang="en-US" dirty="0" err="1"/>
              <a:t>a</a:t>
            </a:r>
            <a:r>
              <a:rPr lang="en-US" dirty="0" err="1" smtClean="0"/>
              <a:t>quel</a:t>
            </a:r>
            <a:r>
              <a:rPr lang="en-US" dirty="0" smtClean="0"/>
              <a:t> primer </a:t>
            </a:r>
            <a:r>
              <a:rPr lang="en-US" dirty="0" err="1" smtClean="0"/>
              <a:t>encuentro</a:t>
            </a:r>
            <a:r>
              <a:rPr lang="en-US" dirty="0"/>
              <a:t> </a:t>
            </a:r>
            <a:r>
              <a:rPr lang="en-US" dirty="0" err="1" smtClean="0"/>
              <a:t>nervioso</a:t>
            </a:r>
            <a:r>
              <a:rPr lang="en-US" dirty="0" smtClean="0"/>
              <a:t> pronto se </a:t>
            </a:r>
            <a:r>
              <a:rPr lang="en-US" dirty="0" err="1" smtClean="0"/>
              <a:t>convertió</a:t>
            </a:r>
            <a:r>
              <a:rPr lang="en-US" dirty="0" smtClean="0"/>
              <a:t> en un </a:t>
            </a:r>
            <a:r>
              <a:rPr lang="en-US" dirty="0" err="1" smtClean="0"/>
              <a:t>ambiente</a:t>
            </a:r>
            <a:r>
              <a:rPr lang="en-US" dirty="0" smtClean="0"/>
              <a:t> familiar al </a:t>
            </a:r>
            <a:r>
              <a:rPr lang="en-US" dirty="0" err="1" smtClean="0"/>
              <a:t>adaptarme</a:t>
            </a:r>
            <a:r>
              <a:rPr lang="en-US" dirty="0" smtClean="0"/>
              <a:t> a la </a:t>
            </a:r>
            <a:r>
              <a:rPr lang="en-US" dirty="0" err="1" smtClean="0"/>
              <a:t>clase</a:t>
            </a:r>
            <a:r>
              <a:rPr lang="en-US" dirty="0" smtClean="0"/>
              <a:t> y al </a:t>
            </a:r>
            <a:r>
              <a:rPr lang="en-US" dirty="0" err="1" smtClean="0"/>
              <a:t>conocer</a:t>
            </a:r>
            <a:r>
              <a:rPr lang="en-US" dirty="0" smtClean="0"/>
              <a:t> </a:t>
            </a:r>
            <a:r>
              <a:rPr lang="en-US" dirty="0" err="1" smtClean="0"/>
              <a:t>mejor</a:t>
            </a:r>
            <a:r>
              <a:rPr lang="en-US" dirty="0" smtClean="0"/>
              <a:t> a los </a:t>
            </a:r>
            <a:r>
              <a:rPr lang="en-US" dirty="0" err="1" smtClean="0"/>
              <a:t>niños</a:t>
            </a:r>
            <a:r>
              <a:rPr lang="en-US" dirty="0" smtClean="0"/>
              <a:t>. Al final hasta me </a:t>
            </a:r>
            <a:r>
              <a:rPr lang="en-US" dirty="0" err="1" smtClean="0"/>
              <a:t>tenían</a:t>
            </a:r>
            <a:r>
              <a:rPr lang="en-US" dirty="0" smtClean="0"/>
              <a:t> </a:t>
            </a:r>
            <a:r>
              <a:rPr lang="en-US" dirty="0" err="1" smtClean="0"/>
              <a:t>cariño</a:t>
            </a:r>
            <a:r>
              <a:rPr lang="en-US" dirty="0" smtClean="0"/>
              <a:t> y </a:t>
            </a:r>
            <a:r>
              <a:rPr lang="en-US" dirty="0" err="1" smtClean="0"/>
              <a:t>todo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847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Tirot</a:t>
            </a:r>
            <a:r>
              <a:rPr lang="en-US" dirty="0" err="1" smtClean="0"/>
              <a:t>é</a:t>
            </a:r>
            <a:r>
              <a:rPr lang="en-US" dirty="0" err="1" smtClean="0"/>
              <a:t>o</a:t>
            </a:r>
            <a:r>
              <a:rPr lang="en-US" dirty="0" smtClean="0"/>
              <a:t> </a:t>
            </a:r>
            <a:r>
              <a:rPr lang="en-US" dirty="0"/>
              <a:t>en el </a:t>
            </a:r>
            <a:r>
              <a:rPr lang="en-US" dirty="0" err="1"/>
              <a:t>negocio</a:t>
            </a:r>
            <a:r>
              <a:rPr lang="en-US" dirty="0"/>
              <a:t> de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niñas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 mi el </a:t>
            </a:r>
            <a:r>
              <a:rPr lang="en-US" dirty="0" err="1" smtClean="0"/>
              <a:t>momento</a:t>
            </a:r>
            <a:r>
              <a:rPr lang="en-US" dirty="0" smtClean="0"/>
              <a:t> en el </a:t>
            </a:r>
            <a:r>
              <a:rPr lang="en-US" dirty="0" err="1" smtClean="0"/>
              <a:t>que</a:t>
            </a:r>
            <a:r>
              <a:rPr lang="en-US" dirty="0" smtClean="0"/>
              <a:t> me </a:t>
            </a:r>
            <a:r>
              <a:rPr lang="en-US" dirty="0" err="1" smtClean="0"/>
              <a:t>dijo</a:t>
            </a:r>
            <a:r>
              <a:rPr lang="en-US" dirty="0" smtClean="0"/>
              <a:t> el Sr. </a:t>
            </a:r>
            <a:r>
              <a:rPr lang="en-US" dirty="0" err="1" smtClean="0"/>
              <a:t>Ort</a:t>
            </a:r>
            <a:r>
              <a:rPr lang="en-US" dirty="0" err="1" smtClean="0"/>
              <a:t>íz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niñas</a:t>
            </a:r>
            <a:r>
              <a:rPr lang="en-US" dirty="0" smtClean="0"/>
              <a:t> no </a:t>
            </a:r>
            <a:r>
              <a:rPr lang="en-US" dirty="0" err="1" smtClean="0"/>
              <a:t>había</a:t>
            </a:r>
            <a:r>
              <a:rPr lang="en-US" dirty="0" smtClean="0"/>
              <a:t> </a:t>
            </a:r>
            <a:r>
              <a:rPr lang="en-US" dirty="0" err="1" smtClean="0"/>
              <a:t>asistido</a:t>
            </a:r>
            <a:r>
              <a:rPr lang="en-US" dirty="0" smtClean="0"/>
              <a:t> a </a:t>
            </a:r>
            <a:r>
              <a:rPr lang="en-US" dirty="0" err="1" smtClean="0"/>
              <a:t>clase</a:t>
            </a:r>
            <a:r>
              <a:rPr lang="en-US" dirty="0" smtClean="0"/>
              <a:t> </a:t>
            </a:r>
            <a:r>
              <a:rPr lang="en-US" dirty="0" err="1" smtClean="0"/>
              <a:t>porque</a:t>
            </a:r>
            <a:r>
              <a:rPr lang="en-US" dirty="0" smtClean="0"/>
              <a:t> </a:t>
            </a:r>
            <a:r>
              <a:rPr lang="en-US" dirty="0" err="1" smtClean="0"/>
              <a:t>hubo</a:t>
            </a:r>
            <a:r>
              <a:rPr lang="en-US" dirty="0" smtClean="0"/>
              <a:t> un </a:t>
            </a:r>
            <a:r>
              <a:rPr lang="en-US" dirty="0" err="1" smtClean="0"/>
              <a:t>tiroteo</a:t>
            </a:r>
            <a:r>
              <a:rPr lang="en-US" dirty="0" smtClean="0"/>
              <a:t> en el </a:t>
            </a:r>
            <a:r>
              <a:rPr lang="en-US" dirty="0" err="1" smtClean="0"/>
              <a:t>negocio</a:t>
            </a:r>
            <a:r>
              <a:rPr lang="en-US" dirty="0" smtClean="0"/>
              <a:t> de </a:t>
            </a:r>
            <a:r>
              <a:rPr lang="en-US" dirty="0" err="1" smtClean="0"/>
              <a:t>sus</a:t>
            </a:r>
            <a:r>
              <a:rPr lang="en-US" dirty="0" smtClean="0"/>
              <a:t> padres, </a:t>
            </a:r>
            <a:r>
              <a:rPr lang="en-US" dirty="0" err="1" smtClean="0"/>
              <a:t>fue</a:t>
            </a:r>
            <a:r>
              <a:rPr lang="en-US" dirty="0" smtClean="0"/>
              <a:t> el </a:t>
            </a:r>
            <a:r>
              <a:rPr lang="en-US" dirty="0" err="1" smtClean="0"/>
              <a:t>día</a:t>
            </a:r>
            <a:r>
              <a:rPr lang="en-US" dirty="0" smtClean="0"/>
              <a:t> en el </a:t>
            </a:r>
            <a:r>
              <a:rPr lang="en-US" dirty="0" err="1" smtClean="0"/>
              <a:t>que</a:t>
            </a:r>
            <a:r>
              <a:rPr lang="en-US" dirty="0" smtClean="0"/>
              <a:t> me </a:t>
            </a:r>
            <a:r>
              <a:rPr lang="en-US" dirty="0" err="1" smtClean="0"/>
              <a:t>dí</a:t>
            </a:r>
            <a:r>
              <a:rPr lang="en-US" dirty="0" smtClean="0"/>
              <a:t> </a:t>
            </a:r>
            <a:r>
              <a:rPr lang="en-US" dirty="0" err="1" smtClean="0"/>
              <a:t>cuenta</a:t>
            </a:r>
            <a:r>
              <a:rPr lang="en-US" dirty="0" smtClean="0"/>
              <a:t> de lo </a:t>
            </a:r>
            <a:r>
              <a:rPr lang="en-US" dirty="0" err="1" smtClean="0"/>
              <a:t>afortunado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era </a:t>
            </a:r>
            <a:r>
              <a:rPr lang="en-US" dirty="0" err="1" smtClean="0"/>
              <a:t>yo</a:t>
            </a:r>
            <a:r>
              <a:rPr lang="en-US" dirty="0" smtClean="0"/>
              <a:t>. </a:t>
            </a:r>
            <a:r>
              <a:rPr lang="en-US" dirty="0" err="1" smtClean="0"/>
              <a:t>Parecía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situación</a:t>
            </a:r>
            <a:r>
              <a:rPr lang="en-US" dirty="0" smtClean="0"/>
              <a:t> de </a:t>
            </a:r>
            <a:r>
              <a:rPr lang="en-US" dirty="0" err="1" smtClean="0"/>
              <a:t>película</a:t>
            </a:r>
            <a:r>
              <a:rPr lang="en-US" dirty="0" smtClean="0"/>
              <a:t> en un barrio </a:t>
            </a:r>
            <a:r>
              <a:rPr lang="en-US" dirty="0" err="1" smtClean="0"/>
              <a:t>peligroso</a:t>
            </a:r>
            <a:r>
              <a:rPr lang="en-US" dirty="0" smtClean="0"/>
              <a:t> de Nueva York. </a:t>
            </a:r>
            <a:r>
              <a:rPr lang="en-US" dirty="0" err="1" smtClean="0"/>
              <a:t>Pero</a:t>
            </a:r>
            <a:r>
              <a:rPr lang="en-US" dirty="0" smtClean="0"/>
              <a:t> </a:t>
            </a:r>
            <a:r>
              <a:rPr lang="en-US" dirty="0" err="1" smtClean="0"/>
              <a:t>esto</a:t>
            </a:r>
            <a:r>
              <a:rPr lang="en-US" dirty="0" smtClean="0"/>
              <a:t> no era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película</a:t>
            </a:r>
            <a:r>
              <a:rPr lang="en-US" dirty="0" smtClean="0"/>
              <a:t>, era </a:t>
            </a:r>
            <a:r>
              <a:rPr lang="en-US" dirty="0" err="1" smtClean="0"/>
              <a:t>realidad</a:t>
            </a:r>
            <a:r>
              <a:rPr lang="en-US" dirty="0" smtClean="0"/>
              <a:t>. </a:t>
            </a:r>
            <a:r>
              <a:rPr lang="en-US" dirty="0" err="1" smtClean="0"/>
              <a:t>Entonces</a:t>
            </a:r>
            <a:r>
              <a:rPr lang="en-US" dirty="0" smtClean="0"/>
              <a:t> </a:t>
            </a:r>
            <a:r>
              <a:rPr lang="en-US" dirty="0" err="1" smtClean="0"/>
              <a:t>empecé</a:t>
            </a:r>
            <a:r>
              <a:rPr lang="en-US" dirty="0" smtClean="0"/>
              <a:t> a </a:t>
            </a:r>
            <a:r>
              <a:rPr lang="en-US" dirty="0" err="1" smtClean="0"/>
              <a:t>pensar</a:t>
            </a:r>
            <a:r>
              <a:rPr lang="en-US" dirty="0" smtClean="0"/>
              <a:t> en la </a:t>
            </a:r>
            <a:r>
              <a:rPr lang="en-US" dirty="0" err="1" smtClean="0"/>
              <a:t>situación</a:t>
            </a:r>
            <a:r>
              <a:rPr lang="en-US" dirty="0" smtClean="0"/>
              <a:t> social en la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estaban</a:t>
            </a:r>
            <a:r>
              <a:rPr lang="en-US" dirty="0" smtClean="0"/>
              <a:t> </a:t>
            </a:r>
            <a:r>
              <a:rPr lang="en-US" dirty="0" err="1" smtClean="0"/>
              <a:t>algunos</a:t>
            </a:r>
            <a:r>
              <a:rPr lang="en-US" dirty="0" smtClean="0"/>
              <a:t> de los </a:t>
            </a:r>
            <a:r>
              <a:rPr lang="en-US" dirty="0" err="1" smtClean="0"/>
              <a:t>niños</a:t>
            </a:r>
            <a:r>
              <a:rPr lang="en-US" dirty="0" smtClean="0"/>
              <a:t> y el </a:t>
            </a:r>
            <a:r>
              <a:rPr lang="en-US" dirty="0" err="1" smtClean="0"/>
              <a:t>entorno</a:t>
            </a:r>
            <a:r>
              <a:rPr lang="en-US" dirty="0" smtClean="0"/>
              <a:t> en el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debían</a:t>
            </a:r>
            <a:r>
              <a:rPr lang="en-US" dirty="0" smtClean="0"/>
              <a:t> </a:t>
            </a:r>
            <a:r>
              <a:rPr lang="en-US" dirty="0" err="1" smtClean="0"/>
              <a:t>desarrollar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formación</a:t>
            </a:r>
            <a:r>
              <a:rPr lang="en-US" dirty="0" smtClean="0"/>
              <a:t> </a:t>
            </a:r>
            <a:r>
              <a:rPr lang="en-US" dirty="0" err="1" smtClean="0"/>
              <a:t>educativa</a:t>
            </a:r>
            <a:r>
              <a:rPr lang="en-US" dirty="0" smtClean="0"/>
              <a:t>. No era </a:t>
            </a:r>
            <a:r>
              <a:rPr lang="en-US" dirty="0" err="1" smtClean="0"/>
              <a:t>mentira</a:t>
            </a:r>
            <a:r>
              <a:rPr lang="en-US" dirty="0" smtClean="0"/>
              <a:t> lo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dijo</a:t>
            </a:r>
            <a:r>
              <a:rPr lang="en-US" dirty="0" smtClean="0"/>
              <a:t> la </a:t>
            </a:r>
            <a:r>
              <a:rPr lang="en-US" dirty="0" err="1" smtClean="0"/>
              <a:t>Profesora</a:t>
            </a:r>
            <a:r>
              <a:rPr lang="en-US" dirty="0" smtClean="0"/>
              <a:t> </a:t>
            </a:r>
            <a:r>
              <a:rPr lang="en-US" dirty="0" err="1" smtClean="0"/>
              <a:t>Ticio</a:t>
            </a:r>
            <a:r>
              <a:rPr lang="en-US" dirty="0" smtClean="0"/>
              <a:t> de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algunos</a:t>
            </a:r>
            <a:r>
              <a:rPr lang="en-US" dirty="0" smtClean="0"/>
              <a:t> de los </a:t>
            </a:r>
            <a:r>
              <a:rPr lang="en-US" dirty="0" err="1" smtClean="0"/>
              <a:t>estudiantes</a:t>
            </a:r>
            <a:r>
              <a:rPr lang="en-US" dirty="0" smtClean="0"/>
              <a:t> </a:t>
            </a:r>
            <a:r>
              <a:rPr lang="en-US" dirty="0" err="1" smtClean="0"/>
              <a:t>venían</a:t>
            </a:r>
            <a:r>
              <a:rPr lang="en-US" dirty="0" smtClean="0"/>
              <a:t> de </a:t>
            </a:r>
            <a:r>
              <a:rPr lang="en-US" dirty="0" err="1" smtClean="0"/>
              <a:t>entornos</a:t>
            </a:r>
            <a:r>
              <a:rPr lang="en-US" dirty="0" smtClean="0"/>
              <a:t> con </a:t>
            </a:r>
            <a:r>
              <a:rPr lang="en-US" dirty="0" err="1" smtClean="0"/>
              <a:t>pocos</a:t>
            </a:r>
            <a:r>
              <a:rPr lang="en-US" dirty="0" smtClean="0"/>
              <a:t> </a:t>
            </a:r>
            <a:r>
              <a:rPr lang="en-US" dirty="0" err="1" smtClean="0"/>
              <a:t>recursos</a:t>
            </a:r>
            <a:r>
              <a:rPr lang="en-US" dirty="0" smtClean="0"/>
              <a:t> </a:t>
            </a:r>
            <a:r>
              <a:rPr lang="en-US" dirty="0" err="1" smtClean="0"/>
              <a:t>económicos</a:t>
            </a:r>
            <a:r>
              <a:rPr lang="en-US" dirty="0" smtClean="0"/>
              <a:t> y de barrios </a:t>
            </a:r>
            <a:r>
              <a:rPr lang="en-US" dirty="0" err="1" smtClean="0"/>
              <a:t>peligrosos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Me </a:t>
            </a:r>
            <a:r>
              <a:rPr lang="en-US" dirty="0" err="1" smtClean="0"/>
              <a:t>alegro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formé</a:t>
            </a:r>
            <a:r>
              <a:rPr lang="en-US" dirty="0" smtClean="0"/>
              <a:t> parte en el </a:t>
            </a:r>
            <a:r>
              <a:rPr lang="en-US" dirty="0" err="1" smtClean="0"/>
              <a:t>desarrollo</a:t>
            </a:r>
            <a:r>
              <a:rPr lang="en-US" dirty="0" smtClean="0"/>
              <a:t> </a:t>
            </a:r>
            <a:r>
              <a:rPr lang="en-US" dirty="0" err="1" smtClean="0"/>
              <a:t>educativo</a:t>
            </a:r>
            <a:r>
              <a:rPr lang="en-US" dirty="0" smtClean="0"/>
              <a:t> de </a:t>
            </a:r>
            <a:r>
              <a:rPr lang="en-US" dirty="0" err="1" smtClean="0"/>
              <a:t>estos</a:t>
            </a:r>
            <a:r>
              <a:rPr lang="en-US" dirty="0" smtClean="0"/>
              <a:t> </a:t>
            </a:r>
            <a:r>
              <a:rPr lang="en-US" dirty="0" err="1" smtClean="0"/>
              <a:t>niños</a:t>
            </a:r>
            <a:r>
              <a:rPr lang="en-US" dirty="0" smtClean="0"/>
              <a:t> y de el </a:t>
            </a:r>
            <a:r>
              <a:rPr lang="en-US" dirty="0" err="1" smtClean="0"/>
              <a:t>hecho</a:t>
            </a:r>
            <a:r>
              <a:rPr lang="en-US" dirty="0" smtClean="0"/>
              <a:t> de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pude</a:t>
            </a:r>
            <a:r>
              <a:rPr lang="en-US" dirty="0" smtClean="0"/>
              <a:t> </a:t>
            </a:r>
            <a:r>
              <a:rPr lang="en-US" dirty="0" err="1" smtClean="0"/>
              <a:t>aportar</a:t>
            </a:r>
            <a:r>
              <a:rPr lang="en-US" dirty="0" smtClean="0"/>
              <a:t> </a:t>
            </a:r>
            <a:r>
              <a:rPr lang="en-US" dirty="0" err="1" smtClean="0"/>
              <a:t>algo</a:t>
            </a:r>
            <a:r>
              <a:rPr lang="en-US" dirty="0" smtClean="0"/>
              <a:t> </a:t>
            </a:r>
            <a:r>
              <a:rPr lang="en-US" dirty="0" err="1" smtClean="0"/>
              <a:t>positivo</a:t>
            </a:r>
            <a:r>
              <a:rPr lang="en-US" dirty="0" smtClean="0"/>
              <a:t> a la </a:t>
            </a:r>
            <a:r>
              <a:rPr lang="en-US" dirty="0" err="1" smtClean="0"/>
              <a:t>comunidad</a:t>
            </a:r>
            <a:r>
              <a:rPr lang="en-US" dirty="0" smtClean="0"/>
              <a:t> de la ciudad de Syracuse.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863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1360" y="365760"/>
            <a:ext cx="2301240" cy="548640"/>
          </a:xfrm>
        </p:spPr>
        <p:txBody>
          <a:bodyPr/>
          <a:lstStyle/>
          <a:p>
            <a:r>
              <a:rPr lang="en-US" dirty="0" err="1"/>
              <a:t>Mr</a:t>
            </a:r>
            <a:r>
              <a:rPr lang="en-US" dirty="0"/>
              <a:t> </a:t>
            </a:r>
            <a:r>
              <a:rPr lang="en-US" dirty="0" smtClean="0"/>
              <a:t>angel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Este </a:t>
            </a:r>
            <a:r>
              <a:rPr lang="en-US" dirty="0" err="1" smtClean="0"/>
              <a:t>d</a:t>
            </a:r>
            <a:r>
              <a:rPr lang="en-US" dirty="0" err="1" smtClean="0"/>
              <a:t>ía</a:t>
            </a:r>
            <a:r>
              <a:rPr lang="en-US" dirty="0" smtClean="0"/>
              <a:t> me </a:t>
            </a:r>
            <a:r>
              <a:rPr lang="en-US" dirty="0" err="1" smtClean="0"/>
              <a:t>encantó</a:t>
            </a:r>
            <a:r>
              <a:rPr lang="en-US" dirty="0" smtClean="0"/>
              <a:t>. </a:t>
            </a:r>
            <a:r>
              <a:rPr lang="en-US" dirty="0" err="1" smtClean="0"/>
              <a:t>Pasé</a:t>
            </a:r>
            <a:r>
              <a:rPr lang="en-US" dirty="0" smtClean="0"/>
              <a:t> a </a:t>
            </a:r>
            <a:r>
              <a:rPr lang="en-US" dirty="0" err="1" smtClean="0"/>
              <a:t>ser</a:t>
            </a:r>
            <a:r>
              <a:rPr lang="en-US" dirty="0" smtClean="0"/>
              <a:t> un </a:t>
            </a:r>
            <a:r>
              <a:rPr lang="en-US" dirty="0" err="1" smtClean="0"/>
              <a:t>voluntario</a:t>
            </a:r>
            <a:r>
              <a:rPr lang="en-US" dirty="0" smtClean="0"/>
              <a:t> </a:t>
            </a:r>
            <a:r>
              <a:rPr lang="en-US" dirty="0" err="1" smtClean="0"/>
              <a:t>cualquiera</a:t>
            </a:r>
            <a:r>
              <a:rPr lang="en-US" dirty="0" smtClean="0"/>
              <a:t> a un </a:t>
            </a:r>
            <a:r>
              <a:rPr lang="en-US" dirty="0" err="1" smtClean="0"/>
              <a:t>voluntario</a:t>
            </a:r>
            <a:r>
              <a:rPr lang="en-US" dirty="0" smtClean="0"/>
              <a:t> </a:t>
            </a:r>
            <a:r>
              <a:rPr lang="en-US" dirty="0" err="1" smtClean="0"/>
              <a:t>oficial</a:t>
            </a:r>
            <a:r>
              <a:rPr lang="en-US" dirty="0" smtClean="0"/>
              <a:t> con </a:t>
            </a:r>
            <a:r>
              <a:rPr lang="en-US" dirty="0" err="1" smtClean="0"/>
              <a:t>título</a:t>
            </a:r>
            <a:r>
              <a:rPr lang="en-US" dirty="0" smtClean="0"/>
              <a:t>. </a:t>
            </a:r>
            <a:r>
              <a:rPr lang="en-US" dirty="0" smtClean="0"/>
              <a:t>A </a:t>
            </a:r>
            <a:r>
              <a:rPr lang="en-US" dirty="0"/>
              <a:t>mi </a:t>
            </a:r>
            <a:r>
              <a:rPr lang="en-US" dirty="0" err="1"/>
              <a:t>nunca</a:t>
            </a:r>
            <a:r>
              <a:rPr lang="en-US" dirty="0"/>
              <a:t> me </a:t>
            </a:r>
            <a:r>
              <a:rPr lang="en-US" dirty="0" err="1"/>
              <a:t>habían</a:t>
            </a:r>
            <a:r>
              <a:rPr lang="en-US" dirty="0"/>
              <a:t> </a:t>
            </a:r>
            <a:r>
              <a:rPr lang="en-US" dirty="0" err="1"/>
              <a:t>llamado</a:t>
            </a:r>
            <a:r>
              <a:rPr lang="en-US" dirty="0"/>
              <a:t> Mr. </a:t>
            </a:r>
            <a:r>
              <a:rPr lang="en-US" dirty="0" err="1"/>
              <a:t>Ángel</a:t>
            </a:r>
            <a:r>
              <a:rPr lang="en-US" dirty="0"/>
              <a:t> </a:t>
            </a:r>
            <a:r>
              <a:rPr lang="en-US" dirty="0" err="1"/>
              <a:t>pero</a:t>
            </a:r>
            <a:r>
              <a:rPr lang="en-US" dirty="0"/>
              <a:t> </a:t>
            </a:r>
            <a:r>
              <a:rPr lang="en-US" dirty="0" err="1"/>
              <a:t>fue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cosa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me </a:t>
            </a:r>
            <a:r>
              <a:rPr lang="en-US" dirty="0" err="1"/>
              <a:t>gustó</a:t>
            </a:r>
            <a:r>
              <a:rPr lang="en-US" dirty="0"/>
              <a:t>. Me </a:t>
            </a:r>
            <a:r>
              <a:rPr lang="en-US" dirty="0" err="1" smtClean="0"/>
              <a:t>sentí</a:t>
            </a:r>
            <a:r>
              <a:rPr lang="en-US" dirty="0" smtClean="0"/>
              <a:t> mayor </a:t>
            </a:r>
            <a:r>
              <a:rPr lang="en-US" dirty="0"/>
              <a:t>y con un </a:t>
            </a:r>
            <a:r>
              <a:rPr lang="en-US" dirty="0" err="1"/>
              <a:t>título</a:t>
            </a:r>
            <a:r>
              <a:rPr lang="en-US" dirty="0"/>
              <a:t> de </a:t>
            </a:r>
            <a:r>
              <a:rPr lang="en-US" dirty="0" err="1"/>
              <a:t>responsabilidad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me </a:t>
            </a:r>
            <a:r>
              <a:rPr lang="en-US" dirty="0" err="1"/>
              <a:t>daba</a:t>
            </a:r>
            <a:r>
              <a:rPr lang="en-US" dirty="0"/>
              <a:t> </a:t>
            </a:r>
            <a:r>
              <a:rPr lang="en-US" dirty="0" err="1"/>
              <a:t>confianza</a:t>
            </a:r>
            <a:r>
              <a:rPr lang="en-US" dirty="0"/>
              <a:t> con los </a:t>
            </a:r>
            <a:r>
              <a:rPr lang="en-US" dirty="0" err="1"/>
              <a:t>niños</a:t>
            </a:r>
            <a:r>
              <a:rPr lang="en-US" dirty="0"/>
              <a:t>. </a:t>
            </a:r>
            <a:r>
              <a:rPr lang="en-US" dirty="0" err="1"/>
              <a:t>Ya</a:t>
            </a:r>
            <a:r>
              <a:rPr lang="en-US" dirty="0"/>
              <a:t> con el </a:t>
            </a:r>
            <a:r>
              <a:rPr lang="en-US" dirty="0" err="1"/>
              <a:t>título</a:t>
            </a:r>
            <a:r>
              <a:rPr lang="en-US" dirty="0"/>
              <a:t> de </a:t>
            </a:r>
            <a:r>
              <a:rPr lang="en-US" dirty="0" err="1"/>
              <a:t>Mr</a:t>
            </a:r>
            <a:r>
              <a:rPr lang="en-US" dirty="0"/>
              <a:t> </a:t>
            </a:r>
            <a:r>
              <a:rPr lang="en-US" dirty="0" err="1"/>
              <a:t>Ángel</a:t>
            </a:r>
            <a:r>
              <a:rPr lang="en-US" dirty="0"/>
              <a:t>, el </a:t>
            </a:r>
            <a:r>
              <a:rPr lang="en-US" dirty="0" err="1"/>
              <a:t>Sr</a:t>
            </a:r>
            <a:r>
              <a:rPr lang="en-US" dirty="0"/>
              <a:t> </a:t>
            </a:r>
            <a:r>
              <a:rPr lang="en-US" dirty="0" err="1"/>
              <a:t>Ortíz</a:t>
            </a:r>
            <a:r>
              <a:rPr lang="en-US" dirty="0"/>
              <a:t> me </a:t>
            </a:r>
            <a:r>
              <a:rPr lang="en-US" dirty="0" err="1"/>
              <a:t>empezó</a:t>
            </a:r>
            <a:r>
              <a:rPr lang="en-US" dirty="0"/>
              <a:t> a </a:t>
            </a:r>
            <a:r>
              <a:rPr lang="en-US" dirty="0" err="1"/>
              <a:t>incluir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 en la </a:t>
            </a:r>
            <a:r>
              <a:rPr lang="en-US" dirty="0" err="1"/>
              <a:t>clase</a:t>
            </a:r>
            <a:r>
              <a:rPr lang="en-US" dirty="0"/>
              <a:t>. </a:t>
            </a:r>
            <a:r>
              <a:rPr lang="en-US" dirty="0" err="1"/>
              <a:t>Empezaron</a:t>
            </a:r>
            <a:r>
              <a:rPr lang="en-US" dirty="0"/>
              <a:t> </a:t>
            </a:r>
            <a:r>
              <a:rPr lang="en-US" dirty="0" err="1"/>
              <a:t>unos</a:t>
            </a:r>
            <a:r>
              <a:rPr lang="en-US" dirty="0"/>
              <a:t> </a:t>
            </a:r>
            <a:r>
              <a:rPr lang="en-US" dirty="0" err="1"/>
              <a:t>ejercicios</a:t>
            </a:r>
            <a:r>
              <a:rPr lang="en-US" dirty="0"/>
              <a:t> de </a:t>
            </a:r>
            <a:r>
              <a:rPr lang="en-US" dirty="0" err="1"/>
              <a:t>matemáticas</a:t>
            </a:r>
            <a:r>
              <a:rPr lang="en-US" dirty="0"/>
              <a:t> y </a:t>
            </a:r>
            <a:r>
              <a:rPr lang="en-US" dirty="0" err="1"/>
              <a:t>yo</a:t>
            </a:r>
            <a:r>
              <a:rPr lang="en-US" dirty="0"/>
              <a:t> me </a:t>
            </a:r>
            <a:r>
              <a:rPr lang="en-US" dirty="0" err="1"/>
              <a:t>paseaba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mesas a </a:t>
            </a:r>
            <a:r>
              <a:rPr lang="en-US" dirty="0" err="1"/>
              <a:t>ver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necesitaban</a:t>
            </a:r>
            <a:r>
              <a:rPr lang="en-US" dirty="0"/>
              <a:t> </a:t>
            </a:r>
            <a:r>
              <a:rPr lang="en-US" dirty="0" err="1"/>
              <a:t>ayuda</a:t>
            </a:r>
            <a:r>
              <a:rPr lang="en-US" dirty="0"/>
              <a:t> y </a:t>
            </a:r>
            <a:r>
              <a:rPr lang="en-US" dirty="0" err="1"/>
              <a:t>comprobar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los </a:t>
            </a:r>
            <a:r>
              <a:rPr lang="en-US" dirty="0" err="1"/>
              <a:t>estaban</a:t>
            </a:r>
            <a:r>
              <a:rPr lang="en-US" dirty="0"/>
              <a:t> </a:t>
            </a:r>
            <a:r>
              <a:rPr lang="en-US" dirty="0" err="1"/>
              <a:t>haciendo</a:t>
            </a:r>
            <a:r>
              <a:rPr lang="en-US" dirty="0"/>
              <a:t> </a:t>
            </a:r>
            <a:r>
              <a:rPr lang="en-US" dirty="0" err="1"/>
              <a:t>bien</a:t>
            </a:r>
            <a:r>
              <a:rPr lang="en-US" dirty="0"/>
              <a:t>. </a:t>
            </a:r>
            <a:r>
              <a:rPr lang="en-US" dirty="0" err="1"/>
              <a:t>Algunos</a:t>
            </a:r>
            <a:r>
              <a:rPr lang="en-US" dirty="0"/>
              <a:t> de los </a:t>
            </a:r>
            <a:r>
              <a:rPr lang="en-US" dirty="0" err="1"/>
              <a:t>niños</a:t>
            </a:r>
            <a:r>
              <a:rPr lang="en-US" dirty="0"/>
              <a:t> me </a:t>
            </a:r>
            <a:r>
              <a:rPr lang="en-US" dirty="0" err="1"/>
              <a:t>llamaban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preguntarme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simplemente</a:t>
            </a:r>
            <a:r>
              <a:rPr lang="en-US" dirty="0"/>
              <a:t> me </a:t>
            </a:r>
            <a:r>
              <a:rPr lang="en-US" dirty="0" err="1"/>
              <a:t>podría</a:t>
            </a:r>
            <a:r>
              <a:rPr lang="en-US" dirty="0"/>
              <a:t> </a:t>
            </a:r>
            <a:r>
              <a:rPr lang="en-US" dirty="0" err="1"/>
              <a:t>sentar</a:t>
            </a:r>
            <a:r>
              <a:rPr lang="en-US" dirty="0"/>
              <a:t> con </a:t>
            </a:r>
            <a:r>
              <a:rPr lang="en-US" dirty="0" err="1"/>
              <a:t>ellos</a:t>
            </a:r>
            <a:r>
              <a:rPr lang="en-US" dirty="0"/>
              <a:t>. Les </a:t>
            </a:r>
            <a:r>
              <a:rPr lang="en-US" dirty="0" err="1"/>
              <a:t>gustaba</a:t>
            </a:r>
            <a:r>
              <a:rPr lang="en-US" dirty="0"/>
              <a:t> mi </a:t>
            </a:r>
            <a:r>
              <a:rPr lang="en-US" dirty="0" err="1"/>
              <a:t>compañia</a:t>
            </a:r>
            <a:r>
              <a:rPr lang="en-US" dirty="0"/>
              <a:t>. </a:t>
            </a:r>
            <a:r>
              <a:rPr lang="en-US" dirty="0" err="1"/>
              <a:t>Ver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miradas</a:t>
            </a:r>
            <a:r>
              <a:rPr lang="en-US" dirty="0"/>
              <a:t> y </a:t>
            </a:r>
            <a:r>
              <a:rPr lang="en-US" dirty="0" err="1"/>
              <a:t>sonrisas</a:t>
            </a:r>
            <a:r>
              <a:rPr lang="en-US" dirty="0"/>
              <a:t> </a:t>
            </a:r>
            <a:r>
              <a:rPr lang="en-US" dirty="0" err="1"/>
              <a:t>genuinas</a:t>
            </a:r>
            <a:r>
              <a:rPr lang="en-US" dirty="0"/>
              <a:t> de los </a:t>
            </a:r>
            <a:r>
              <a:rPr lang="en-US" dirty="0" err="1"/>
              <a:t>niños</a:t>
            </a:r>
            <a:r>
              <a:rPr lang="en-US" dirty="0"/>
              <a:t> me </a:t>
            </a:r>
            <a:r>
              <a:rPr lang="en-US" dirty="0" err="1"/>
              <a:t>llenaba</a:t>
            </a:r>
            <a:r>
              <a:rPr lang="en-US" dirty="0"/>
              <a:t> de </a:t>
            </a:r>
            <a:r>
              <a:rPr lang="en-US" dirty="0" err="1"/>
              <a:t>felicidad</a:t>
            </a:r>
            <a:r>
              <a:rPr lang="en-US" dirty="0"/>
              <a:t> y me </a:t>
            </a:r>
            <a:r>
              <a:rPr lang="en-US" dirty="0" err="1"/>
              <a:t>recordaba</a:t>
            </a:r>
            <a:r>
              <a:rPr lang="en-US" dirty="0"/>
              <a:t> el </a:t>
            </a:r>
            <a:r>
              <a:rPr lang="en-US" dirty="0" err="1"/>
              <a:t>porque</a:t>
            </a:r>
            <a:r>
              <a:rPr lang="en-US" dirty="0"/>
              <a:t> </a:t>
            </a:r>
            <a:r>
              <a:rPr lang="en-US" dirty="0" err="1"/>
              <a:t>queria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/>
              <a:t>voluntario</a:t>
            </a:r>
            <a:r>
              <a:rPr lang="en-US" dirty="0"/>
              <a:t> </a:t>
            </a:r>
            <a:r>
              <a:rPr lang="en-US" dirty="0" err="1"/>
              <a:t>desde</a:t>
            </a:r>
            <a:r>
              <a:rPr lang="en-US" dirty="0"/>
              <a:t> el principio. 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803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2060" y="365760"/>
            <a:ext cx="4142740" cy="548640"/>
          </a:xfrm>
        </p:spPr>
        <p:txBody>
          <a:bodyPr/>
          <a:lstStyle/>
          <a:p>
            <a:r>
              <a:rPr lang="en-US" dirty="0"/>
              <a:t>El </a:t>
            </a:r>
            <a:r>
              <a:rPr lang="en-US" dirty="0" err="1"/>
              <a:t>día</a:t>
            </a:r>
            <a:r>
              <a:rPr lang="en-US" dirty="0"/>
              <a:t> de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fotos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Este </a:t>
            </a:r>
            <a:r>
              <a:rPr lang="en-US" dirty="0" err="1" smtClean="0"/>
              <a:t>d</a:t>
            </a:r>
            <a:r>
              <a:rPr lang="en-US" dirty="0" err="1" smtClean="0"/>
              <a:t>ía</a:t>
            </a:r>
            <a:r>
              <a:rPr lang="en-US" dirty="0" smtClean="0"/>
              <a:t> </a:t>
            </a:r>
            <a:r>
              <a:rPr lang="en-US" dirty="0" err="1" smtClean="0"/>
              <a:t>parecía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el </a:t>
            </a:r>
            <a:r>
              <a:rPr lang="en-US" dirty="0" err="1" smtClean="0"/>
              <a:t>día</a:t>
            </a:r>
            <a:r>
              <a:rPr lang="en-US" dirty="0" smtClean="0"/>
              <a:t> mas </a:t>
            </a:r>
            <a:r>
              <a:rPr lang="en-US" dirty="0" err="1" smtClean="0"/>
              <a:t>importante</a:t>
            </a:r>
            <a:r>
              <a:rPr lang="en-US" dirty="0" smtClean="0"/>
              <a:t> de </a:t>
            </a:r>
            <a:r>
              <a:rPr lang="en-US" dirty="0" err="1" smtClean="0"/>
              <a:t>todos</a:t>
            </a:r>
            <a:r>
              <a:rPr lang="en-US" dirty="0" smtClean="0"/>
              <a:t>. </a:t>
            </a:r>
            <a:r>
              <a:rPr lang="en-US" dirty="0" err="1"/>
              <a:t>Esto</a:t>
            </a:r>
            <a:r>
              <a:rPr lang="en-US" dirty="0"/>
              <a:t> me </a:t>
            </a:r>
            <a:r>
              <a:rPr lang="en-US" dirty="0" err="1"/>
              <a:t>trajo</a:t>
            </a:r>
            <a:r>
              <a:rPr lang="en-US" dirty="0"/>
              <a:t> </a:t>
            </a:r>
            <a:r>
              <a:rPr lang="en-US" dirty="0" err="1"/>
              <a:t>recuerdos</a:t>
            </a:r>
            <a:r>
              <a:rPr lang="en-US" dirty="0"/>
              <a:t> de </a:t>
            </a:r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yo</a:t>
            </a:r>
            <a:r>
              <a:rPr lang="en-US" dirty="0"/>
              <a:t> </a:t>
            </a:r>
            <a:r>
              <a:rPr lang="en-US" dirty="0" err="1"/>
              <a:t>estaba</a:t>
            </a:r>
            <a:r>
              <a:rPr lang="en-US" dirty="0"/>
              <a:t> en </a:t>
            </a:r>
            <a:r>
              <a:rPr lang="en-US" dirty="0" err="1"/>
              <a:t>primaria</a:t>
            </a:r>
            <a:r>
              <a:rPr lang="en-US" dirty="0"/>
              <a:t> y </a:t>
            </a:r>
            <a:r>
              <a:rPr lang="en-US" dirty="0" err="1"/>
              <a:t>tocaba</a:t>
            </a:r>
            <a:r>
              <a:rPr lang="en-US" dirty="0"/>
              <a:t> el </a:t>
            </a:r>
            <a:r>
              <a:rPr lang="en-US" dirty="0" err="1"/>
              <a:t>día</a:t>
            </a:r>
            <a:r>
              <a:rPr lang="en-US" dirty="0"/>
              <a:t> de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fotos</a:t>
            </a:r>
            <a:r>
              <a:rPr lang="en-US" dirty="0"/>
              <a:t>. </a:t>
            </a:r>
            <a:r>
              <a:rPr lang="en-US" dirty="0" err="1"/>
              <a:t>Ahora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me </a:t>
            </a:r>
            <a:r>
              <a:rPr lang="en-US" dirty="0" err="1"/>
              <a:t>acuerdo</a:t>
            </a:r>
            <a:r>
              <a:rPr lang="en-US" dirty="0"/>
              <a:t>,  </a:t>
            </a:r>
            <a:r>
              <a:rPr lang="en-US" dirty="0" err="1"/>
              <a:t>para</a:t>
            </a:r>
            <a:r>
              <a:rPr lang="en-US" dirty="0"/>
              <a:t> mi </a:t>
            </a:r>
            <a:r>
              <a:rPr lang="en-US" dirty="0" err="1"/>
              <a:t>madre</a:t>
            </a:r>
            <a:r>
              <a:rPr lang="en-US" dirty="0"/>
              <a:t> el </a:t>
            </a:r>
            <a:r>
              <a:rPr lang="en-US" dirty="0" err="1"/>
              <a:t>día</a:t>
            </a:r>
            <a:r>
              <a:rPr lang="en-US" dirty="0"/>
              <a:t> de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fotos</a:t>
            </a:r>
            <a:r>
              <a:rPr lang="en-US" dirty="0"/>
              <a:t> era el </a:t>
            </a:r>
            <a:r>
              <a:rPr lang="en-US" dirty="0" err="1"/>
              <a:t>día</a:t>
            </a:r>
            <a:r>
              <a:rPr lang="en-US" dirty="0"/>
              <a:t> mas </a:t>
            </a:r>
            <a:r>
              <a:rPr lang="en-US" dirty="0" err="1"/>
              <a:t>importante</a:t>
            </a:r>
            <a:r>
              <a:rPr lang="en-US" dirty="0"/>
              <a:t> del </a:t>
            </a:r>
            <a:r>
              <a:rPr lang="en-US" dirty="0" err="1"/>
              <a:t>año</a:t>
            </a:r>
            <a:r>
              <a:rPr lang="en-US" dirty="0"/>
              <a:t>. Era el </a:t>
            </a:r>
            <a:r>
              <a:rPr lang="en-US" dirty="0" err="1"/>
              <a:t>día</a:t>
            </a:r>
            <a:r>
              <a:rPr lang="en-US" dirty="0"/>
              <a:t> en el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ella</a:t>
            </a:r>
            <a:r>
              <a:rPr lang="en-US" dirty="0"/>
              <a:t> </a:t>
            </a:r>
            <a:r>
              <a:rPr lang="en-US" dirty="0" err="1"/>
              <a:t>podía</a:t>
            </a:r>
            <a:r>
              <a:rPr lang="en-US" dirty="0"/>
              <a:t> </a:t>
            </a:r>
            <a:r>
              <a:rPr lang="en-US" dirty="0" err="1"/>
              <a:t>presumir</a:t>
            </a:r>
            <a:r>
              <a:rPr lang="en-US" dirty="0"/>
              <a:t> de </a:t>
            </a:r>
            <a:r>
              <a:rPr lang="en-US" dirty="0" err="1"/>
              <a:t>niño</a:t>
            </a:r>
            <a:r>
              <a:rPr lang="en-US" dirty="0"/>
              <a:t> y </a:t>
            </a:r>
            <a:r>
              <a:rPr lang="en-US" dirty="0" err="1"/>
              <a:t>vestirme</a:t>
            </a:r>
            <a:r>
              <a:rPr lang="en-US" dirty="0"/>
              <a:t> con la </a:t>
            </a:r>
            <a:r>
              <a:rPr lang="en-US" dirty="0" err="1"/>
              <a:t>mejor</a:t>
            </a:r>
            <a:r>
              <a:rPr lang="en-US" dirty="0"/>
              <a:t> </a:t>
            </a:r>
            <a:r>
              <a:rPr lang="en-US" dirty="0" err="1"/>
              <a:t>ropa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tenía</a:t>
            </a:r>
            <a:r>
              <a:rPr lang="en-US" dirty="0"/>
              <a:t>. Las </a:t>
            </a:r>
            <a:r>
              <a:rPr lang="en-US" dirty="0" err="1"/>
              <a:t>cosas</a:t>
            </a:r>
            <a:r>
              <a:rPr lang="en-US" dirty="0"/>
              <a:t> no </a:t>
            </a:r>
            <a:r>
              <a:rPr lang="en-US" dirty="0" err="1"/>
              <a:t>han</a:t>
            </a:r>
            <a:r>
              <a:rPr lang="en-US" dirty="0"/>
              <a:t> </a:t>
            </a:r>
            <a:r>
              <a:rPr lang="en-US" dirty="0" err="1"/>
              <a:t>cambiado</a:t>
            </a:r>
            <a:r>
              <a:rPr lang="en-US" dirty="0"/>
              <a:t> al </a:t>
            </a:r>
            <a:r>
              <a:rPr lang="en-US" dirty="0" err="1"/>
              <a:t>parecer</a:t>
            </a:r>
            <a:r>
              <a:rPr lang="en-US" dirty="0"/>
              <a:t> </a:t>
            </a:r>
            <a:r>
              <a:rPr lang="en-US" dirty="0" err="1"/>
              <a:t>porque</a:t>
            </a:r>
            <a:r>
              <a:rPr lang="en-US" dirty="0"/>
              <a:t> </a:t>
            </a:r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entré</a:t>
            </a:r>
            <a:r>
              <a:rPr lang="en-US" dirty="0"/>
              <a:t> en la </a:t>
            </a:r>
            <a:r>
              <a:rPr lang="en-US" dirty="0" err="1"/>
              <a:t>clase</a:t>
            </a:r>
            <a:r>
              <a:rPr lang="en-US" dirty="0"/>
              <a:t> </a:t>
            </a:r>
            <a:r>
              <a:rPr lang="en-US" dirty="0" err="1"/>
              <a:t>todos</a:t>
            </a:r>
            <a:r>
              <a:rPr lang="en-US" dirty="0"/>
              <a:t> los </a:t>
            </a:r>
            <a:r>
              <a:rPr lang="en-US" dirty="0" err="1"/>
              <a:t>niños</a:t>
            </a:r>
            <a:r>
              <a:rPr lang="en-US" dirty="0"/>
              <a:t> </a:t>
            </a:r>
            <a:r>
              <a:rPr lang="en-US" dirty="0" err="1"/>
              <a:t>iban</a:t>
            </a:r>
            <a:r>
              <a:rPr lang="en-US" dirty="0"/>
              <a:t> </a:t>
            </a:r>
            <a:r>
              <a:rPr lang="en-US" dirty="0" err="1"/>
              <a:t>vestidos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impresionar</a:t>
            </a:r>
            <a:r>
              <a:rPr lang="en-US" dirty="0"/>
              <a:t>. Me </a:t>
            </a:r>
            <a:r>
              <a:rPr lang="en-US" dirty="0" err="1"/>
              <a:t>hacia</a:t>
            </a:r>
            <a:r>
              <a:rPr lang="en-US" dirty="0"/>
              <a:t> </a:t>
            </a:r>
            <a:r>
              <a:rPr lang="en-US" dirty="0" err="1"/>
              <a:t>gracia</a:t>
            </a:r>
            <a:r>
              <a:rPr lang="en-US" dirty="0"/>
              <a:t> </a:t>
            </a:r>
            <a:r>
              <a:rPr lang="en-US" dirty="0" err="1"/>
              <a:t>ver</a:t>
            </a:r>
            <a:r>
              <a:rPr lang="en-US" dirty="0"/>
              <a:t> el </a:t>
            </a:r>
            <a:r>
              <a:rPr lang="en-US" dirty="0" err="1"/>
              <a:t>estilo</a:t>
            </a:r>
            <a:r>
              <a:rPr lang="en-US" dirty="0"/>
              <a:t> de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niño</a:t>
            </a:r>
            <a:r>
              <a:rPr lang="en-US" dirty="0"/>
              <a:t>, o </a:t>
            </a:r>
            <a:r>
              <a:rPr lang="en-US" dirty="0" err="1"/>
              <a:t>bueno</a:t>
            </a:r>
            <a:r>
              <a:rPr lang="en-US" dirty="0"/>
              <a:t> </a:t>
            </a:r>
            <a:r>
              <a:rPr lang="en-US" dirty="0" err="1"/>
              <a:t>mejor</a:t>
            </a:r>
            <a:r>
              <a:rPr lang="en-US" dirty="0"/>
              <a:t> </a:t>
            </a:r>
            <a:r>
              <a:rPr lang="en-US" dirty="0" err="1"/>
              <a:t>dicho</a:t>
            </a:r>
            <a:r>
              <a:rPr lang="en-US" dirty="0"/>
              <a:t>, el </a:t>
            </a:r>
            <a:r>
              <a:rPr lang="en-US" dirty="0" err="1"/>
              <a:t>estilo</a:t>
            </a:r>
            <a:r>
              <a:rPr lang="en-US" dirty="0"/>
              <a:t> de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madre</a:t>
            </a:r>
            <a:r>
              <a:rPr lang="en-US" dirty="0"/>
              <a:t> al </a:t>
            </a:r>
            <a:r>
              <a:rPr lang="en-US" dirty="0" err="1"/>
              <a:t>vestir</a:t>
            </a:r>
            <a:r>
              <a:rPr lang="en-US" dirty="0"/>
              <a:t> a </a:t>
            </a:r>
            <a:r>
              <a:rPr lang="en-US" dirty="0" err="1"/>
              <a:t>sus</a:t>
            </a:r>
            <a:r>
              <a:rPr lang="en-US" dirty="0"/>
              <a:t> </a:t>
            </a:r>
            <a:r>
              <a:rPr lang="en-US" dirty="0" err="1"/>
              <a:t>hijos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la </a:t>
            </a:r>
            <a:r>
              <a:rPr lang="en-US" dirty="0" err="1"/>
              <a:t>mañana</a:t>
            </a:r>
            <a:r>
              <a:rPr lang="en-US" dirty="0"/>
              <a:t>. Las </a:t>
            </a:r>
            <a:r>
              <a:rPr lang="en-US" dirty="0" err="1"/>
              <a:t>zapatillas</a:t>
            </a:r>
            <a:r>
              <a:rPr lang="en-US" dirty="0"/>
              <a:t> Jordan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predominaban</a:t>
            </a:r>
            <a:r>
              <a:rPr lang="en-US" dirty="0"/>
              <a:t> en la </a:t>
            </a:r>
            <a:r>
              <a:rPr lang="en-US" dirty="0" err="1"/>
              <a:t>vestimenta</a:t>
            </a:r>
            <a:r>
              <a:rPr lang="en-US" dirty="0"/>
              <a:t> del </a:t>
            </a:r>
            <a:r>
              <a:rPr lang="en-US" dirty="0" err="1"/>
              <a:t>día</a:t>
            </a:r>
            <a:r>
              <a:rPr lang="en-US" dirty="0"/>
              <a:t> a </a:t>
            </a:r>
            <a:r>
              <a:rPr lang="en-US" dirty="0" err="1"/>
              <a:t>día</a:t>
            </a:r>
            <a:r>
              <a:rPr lang="en-US" dirty="0"/>
              <a:t> de los </a:t>
            </a:r>
            <a:r>
              <a:rPr lang="en-US" dirty="0" err="1"/>
              <a:t>niños</a:t>
            </a:r>
            <a:r>
              <a:rPr lang="en-US" dirty="0"/>
              <a:t> </a:t>
            </a:r>
            <a:r>
              <a:rPr lang="en-US" dirty="0" err="1"/>
              <a:t>pasaron</a:t>
            </a:r>
            <a:r>
              <a:rPr lang="en-US" dirty="0"/>
              <a:t> a </a:t>
            </a:r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/>
              <a:t>zapatos</a:t>
            </a:r>
            <a:r>
              <a:rPr lang="en-US" dirty="0"/>
              <a:t> de </a:t>
            </a:r>
            <a:r>
              <a:rPr lang="en-US" dirty="0" err="1"/>
              <a:t>vestir</a:t>
            </a:r>
            <a:r>
              <a:rPr lang="en-US" dirty="0"/>
              <a:t> o </a:t>
            </a:r>
            <a:r>
              <a:rPr lang="en-US" dirty="0" err="1"/>
              <a:t>mocasines</a:t>
            </a:r>
            <a:r>
              <a:rPr lang="en-US" dirty="0"/>
              <a:t> </a:t>
            </a:r>
            <a:r>
              <a:rPr lang="en-US" dirty="0" err="1"/>
              <a:t>brillantes</a:t>
            </a:r>
            <a:r>
              <a:rPr lang="en-US" dirty="0"/>
              <a:t>. Los </a:t>
            </a:r>
            <a:r>
              <a:rPr lang="en-US" dirty="0" err="1"/>
              <a:t>pantalones</a:t>
            </a:r>
            <a:r>
              <a:rPr lang="en-US" dirty="0"/>
              <a:t> </a:t>
            </a:r>
            <a:r>
              <a:rPr lang="en-US" dirty="0" err="1"/>
              <a:t>caidos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llevaban</a:t>
            </a:r>
            <a:r>
              <a:rPr lang="en-US" dirty="0"/>
              <a:t> la </a:t>
            </a:r>
            <a:r>
              <a:rPr lang="en-US" dirty="0" err="1"/>
              <a:t>mayoría</a:t>
            </a:r>
            <a:r>
              <a:rPr lang="en-US" dirty="0"/>
              <a:t> de los </a:t>
            </a:r>
            <a:r>
              <a:rPr lang="en-US" dirty="0" err="1"/>
              <a:t>niños</a:t>
            </a:r>
            <a:r>
              <a:rPr lang="en-US" dirty="0"/>
              <a:t> de la </a:t>
            </a:r>
            <a:r>
              <a:rPr lang="en-US" dirty="0" err="1"/>
              <a:t>clase</a:t>
            </a:r>
            <a:r>
              <a:rPr lang="en-US" dirty="0"/>
              <a:t> </a:t>
            </a:r>
            <a:r>
              <a:rPr lang="en-US" dirty="0" err="1"/>
              <a:t>pasaron</a:t>
            </a:r>
            <a:r>
              <a:rPr lang="en-US" dirty="0"/>
              <a:t> a </a:t>
            </a:r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/>
              <a:t>pantalones</a:t>
            </a:r>
            <a:r>
              <a:rPr lang="en-US" dirty="0"/>
              <a:t> </a:t>
            </a:r>
            <a:r>
              <a:rPr lang="en-US" dirty="0" err="1"/>
              <a:t>bien</a:t>
            </a:r>
            <a:r>
              <a:rPr lang="en-US" dirty="0"/>
              <a:t> </a:t>
            </a:r>
            <a:r>
              <a:rPr lang="en-US" dirty="0" err="1"/>
              <a:t>puestos</a:t>
            </a:r>
            <a:r>
              <a:rPr lang="en-US" dirty="0"/>
              <a:t> con </a:t>
            </a:r>
            <a:r>
              <a:rPr lang="en-US" dirty="0" err="1" smtClean="0"/>
              <a:t>cintur</a:t>
            </a:r>
            <a:r>
              <a:rPr lang="en-US" dirty="0" err="1" smtClean="0"/>
              <a:t>ó</a:t>
            </a:r>
            <a:r>
              <a:rPr lang="en-US" dirty="0" err="1" smtClean="0"/>
              <a:t>n</a:t>
            </a:r>
            <a:r>
              <a:rPr lang="en-US" dirty="0" smtClean="0"/>
              <a:t> y </a:t>
            </a:r>
            <a:r>
              <a:rPr lang="en-US" dirty="0"/>
              <a:t>la </a:t>
            </a:r>
            <a:r>
              <a:rPr lang="en-US" dirty="0" err="1"/>
              <a:t>camisa</a:t>
            </a:r>
            <a:r>
              <a:rPr lang="en-US" dirty="0"/>
              <a:t> </a:t>
            </a:r>
            <a:r>
              <a:rPr lang="en-US" dirty="0" err="1"/>
              <a:t>metida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dentro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Qu</a:t>
            </a:r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recuerdos</a:t>
            </a:r>
            <a:r>
              <a:rPr lang="en-US" dirty="0" smtClean="0"/>
              <a:t> y 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ilusión</a:t>
            </a:r>
            <a:r>
              <a:rPr lang="en-US" dirty="0" smtClean="0"/>
              <a:t>. </a:t>
            </a:r>
            <a:r>
              <a:rPr lang="en-US" dirty="0" err="1" smtClean="0"/>
              <a:t>Pasó</a:t>
            </a:r>
            <a:r>
              <a:rPr lang="en-US" dirty="0" smtClean="0"/>
              <a:t> a </a:t>
            </a:r>
            <a:r>
              <a:rPr lang="en-US" dirty="0" err="1" smtClean="0"/>
              <a:t>ser</a:t>
            </a:r>
            <a:r>
              <a:rPr lang="en-US" dirty="0" smtClean="0"/>
              <a:t> un </a:t>
            </a:r>
            <a:r>
              <a:rPr lang="en-US" dirty="0" err="1" smtClean="0"/>
              <a:t>día</a:t>
            </a:r>
            <a:r>
              <a:rPr lang="en-US" dirty="0" smtClean="0"/>
              <a:t> </a:t>
            </a:r>
            <a:r>
              <a:rPr lang="en-US" dirty="0" err="1" smtClean="0"/>
              <a:t>inólvidable</a:t>
            </a:r>
            <a:r>
              <a:rPr lang="en-US" dirty="0"/>
              <a:t>.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804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</a:t>
            </a:r>
            <a:r>
              <a:rPr lang="en-US" dirty="0" smtClean="0"/>
              <a:t> poster </a:t>
            </a:r>
            <a:r>
              <a:rPr lang="en-US" dirty="0" err="1" smtClean="0"/>
              <a:t>Educativo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434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ngel 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00" y="90721"/>
            <a:ext cx="7474211" cy="4982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260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rot="19140000">
            <a:off x="1147461" y="2273172"/>
            <a:ext cx="5486400" cy="867444"/>
          </a:xfrm>
        </p:spPr>
        <p:txBody>
          <a:bodyPr/>
          <a:lstStyle/>
          <a:p>
            <a:r>
              <a:rPr lang="en-US" dirty="0" smtClean="0"/>
              <a:t>¡</a:t>
            </a:r>
            <a:r>
              <a:rPr lang="en-US" dirty="0" err="1" smtClean="0"/>
              <a:t>Muchas</a:t>
            </a:r>
            <a:r>
              <a:rPr lang="en-US" dirty="0" smtClean="0"/>
              <a:t> Gracias!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851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clase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094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533400"/>
            <a:ext cx="7520940" cy="4274077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sz="2800" dirty="0" err="1"/>
              <a:t>Viniendo</a:t>
            </a:r>
            <a:r>
              <a:rPr lang="en-US" sz="2800" dirty="0"/>
              <a:t> de </a:t>
            </a:r>
            <a:r>
              <a:rPr lang="en-US" sz="2800" dirty="0" err="1"/>
              <a:t>España</a:t>
            </a:r>
            <a:r>
              <a:rPr lang="en-US" sz="2800" dirty="0"/>
              <a:t> </a:t>
            </a:r>
            <a:r>
              <a:rPr lang="en-US" sz="2800" dirty="0" err="1"/>
              <a:t>quería</a:t>
            </a:r>
            <a:r>
              <a:rPr lang="en-US" sz="2800" dirty="0"/>
              <a:t> </a:t>
            </a:r>
            <a:r>
              <a:rPr lang="en-US" sz="2800" dirty="0" err="1"/>
              <a:t>aportar</a:t>
            </a:r>
            <a:r>
              <a:rPr lang="en-US" sz="2800" dirty="0"/>
              <a:t> </a:t>
            </a:r>
            <a:r>
              <a:rPr lang="en-US" sz="2800" dirty="0" err="1"/>
              <a:t>algo</a:t>
            </a:r>
            <a:r>
              <a:rPr lang="en-US" sz="2800" dirty="0"/>
              <a:t> a la </a:t>
            </a:r>
            <a:r>
              <a:rPr lang="en-US" sz="2800" dirty="0" err="1"/>
              <a:t>comunidad</a:t>
            </a:r>
            <a:r>
              <a:rPr lang="en-US" sz="2800" dirty="0"/>
              <a:t> </a:t>
            </a:r>
            <a:r>
              <a:rPr lang="en-US" sz="2800" dirty="0" err="1"/>
              <a:t>Hispana</a:t>
            </a:r>
            <a:endParaRPr lang="en-US" sz="2800" dirty="0"/>
          </a:p>
          <a:p>
            <a:pPr>
              <a:buFont typeface="Arial"/>
              <a:buChar char="•"/>
            </a:pPr>
            <a:r>
              <a:rPr lang="en-US" sz="2800" dirty="0" err="1"/>
              <a:t>Entender</a:t>
            </a:r>
            <a:r>
              <a:rPr lang="en-US" sz="2800" dirty="0"/>
              <a:t> el </a:t>
            </a:r>
            <a:r>
              <a:rPr lang="en-US" sz="2800" dirty="0" err="1"/>
              <a:t>entorno</a:t>
            </a:r>
            <a:r>
              <a:rPr lang="en-US" sz="2800" dirty="0"/>
              <a:t> </a:t>
            </a:r>
            <a:r>
              <a:rPr lang="en-US" sz="2800" dirty="0" err="1"/>
              <a:t>educativo</a:t>
            </a:r>
            <a:r>
              <a:rPr lang="en-US" sz="2800" dirty="0"/>
              <a:t> en los </a:t>
            </a:r>
            <a:r>
              <a:rPr lang="en-US" sz="2800" dirty="0" err="1"/>
              <a:t>colegios</a:t>
            </a:r>
            <a:r>
              <a:rPr lang="en-US" sz="2800" dirty="0"/>
              <a:t> de Syracuse</a:t>
            </a:r>
          </a:p>
          <a:p>
            <a:pPr>
              <a:buFont typeface="Arial"/>
              <a:buChar char="•"/>
            </a:pPr>
            <a:r>
              <a:rPr lang="en-US" sz="2800" dirty="0" err="1"/>
              <a:t>Involucrarme</a:t>
            </a:r>
            <a:r>
              <a:rPr lang="en-US" sz="2800" dirty="0"/>
              <a:t> </a:t>
            </a:r>
            <a:r>
              <a:rPr lang="en-US" sz="2800" dirty="0" err="1"/>
              <a:t>más</a:t>
            </a:r>
            <a:r>
              <a:rPr lang="en-US" sz="2800" dirty="0"/>
              <a:t> en la </a:t>
            </a:r>
            <a:r>
              <a:rPr lang="en-US" sz="2800" dirty="0" err="1"/>
              <a:t>comunidad</a:t>
            </a:r>
            <a:r>
              <a:rPr lang="en-US" sz="2800" dirty="0"/>
              <a:t> de </a:t>
            </a:r>
            <a:r>
              <a:rPr lang="en-US" sz="2800" dirty="0" err="1"/>
              <a:t>Syrcause</a:t>
            </a:r>
            <a:r>
              <a:rPr lang="en-US" sz="2800" dirty="0"/>
              <a:t> en general</a:t>
            </a:r>
          </a:p>
          <a:p>
            <a:pPr>
              <a:buFont typeface="Arial"/>
              <a:buChar char="•"/>
            </a:pPr>
            <a:r>
              <a:rPr lang="en-US" sz="2800" dirty="0" err="1"/>
              <a:t>Expandir</a:t>
            </a:r>
            <a:r>
              <a:rPr lang="en-US" sz="2800" dirty="0"/>
              <a:t> mi </a:t>
            </a:r>
            <a:r>
              <a:rPr lang="en-US" sz="2800" dirty="0" err="1"/>
              <a:t>experiencias</a:t>
            </a:r>
            <a:r>
              <a:rPr lang="en-US" sz="2800" dirty="0"/>
              <a:t> en la Universidad. (</a:t>
            </a:r>
            <a:r>
              <a:rPr lang="en-US" sz="2800" dirty="0" err="1"/>
              <a:t>aprovechar</a:t>
            </a:r>
            <a:r>
              <a:rPr lang="en-US" sz="2800" dirty="0"/>
              <a:t> </a:t>
            </a:r>
            <a:r>
              <a:rPr lang="en-US" sz="2800" dirty="0" err="1"/>
              <a:t>las</a:t>
            </a:r>
            <a:r>
              <a:rPr lang="en-US" sz="2800" dirty="0"/>
              <a:t> </a:t>
            </a:r>
            <a:r>
              <a:rPr lang="en-US" sz="2800" dirty="0" err="1"/>
              <a:t>oportunidades</a:t>
            </a:r>
            <a:r>
              <a:rPr lang="en-US" sz="2800" dirty="0"/>
              <a:t> </a:t>
            </a:r>
            <a:r>
              <a:rPr lang="en-US" sz="2800" dirty="0" err="1"/>
              <a:t>universitarias</a:t>
            </a:r>
            <a:r>
              <a:rPr lang="en-US" sz="2800" dirty="0"/>
              <a:t>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24148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Seymour Dual </a:t>
            </a:r>
            <a:r>
              <a:rPr lang="en-US" dirty="0" err="1" smtClean="0"/>
              <a:t>LanguageAcademy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046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460" y="668828"/>
            <a:ext cx="7990840" cy="4042872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sz="2000" dirty="0" err="1"/>
              <a:t>Horario</a:t>
            </a:r>
            <a:r>
              <a:rPr lang="en-US" sz="2000" dirty="0"/>
              <a:t>: </a:t>
            </a:r>
            <a:r>
              <a:rPr lang="en-US" sz="2000" dirty="0" err="1"/>
              <a:t>Todos</a:t>
            </a:r>
            <a:r>
              <a:rPr lang="en-US" sz="2000" dirty="0"/>
              <a:t> los </a:t>
            </a:r>
            <a:r>
              <a:rPr lang="en-US" sz="2000" dirty="0" err="1"/>
              <a:t>Lunes</a:t>
            </a:r>
            <a:r>
              <a:rPr lang="en-US" sz="2000" dirty="0"/>
              <a:t> de 9 -12</a:t>
            </a:r>
          </a:p>
          <a:p>
            <a:pPr>
              <a:buFont typeface="Arial"/>
              <a:buChar char="•"/>
            </a:pPr>
            <a:r>
              <a:rPr lang="en-US" sz="2000" dirty="0" err="1"/>
              <a:t>Trabajo</a:t>
            </a:r>
            <a:r>
              <a:rPr lang="en-US" sz="2000" dirty="0"/>
              <a:t> con el Sr. Ortiz ( </a:t>
            </a:r>
            <a:r>
              <a:rPr lang="en-US" sz="2000" dirty="0" err="1"/>
              <a:t>una</a:t>
            </a:r>
            <a:r>
              <a:rPr lang="en-US" sz="2000" dirty="0"/>
              <a:t> </a:t>
            </a:r>
            <a:r>
              <a:rPr lang="en-US" sz="2000" dirty="0" err="1"/>
              <a:t>clase</a:t>
            </a:r>
            <a:r>
              <a:rPr lang="en-US" sz="2000" dirty="0"/>
              <a:t> de 30 </a:t>
            </a:r>
            <a:r>
              <a:rPr lang="en-US" sz="2000" dirty="0" err="1"/>
              <a:t>niños</a:t>
            </a:r>
            <a:r>
              <a:rPr lang="en-US" sz="2000" dirty="0"/>
              <a:t>) (Puerto Rico)</a:t>
            </a:r>
          </a:p>
          <a:p>
            <a:pPr>
              <a:buFont typeface="Arial"/>
              <a:buChar char="•"/>
            </a:pPr>
            <a:r>
              <a:rPr lang="en-US" sz="2000" dirty="0" err="1"/>
              <a:t>Niños</a:t>
            </a:r>
            <a:r>
              <a:rPr lang="en-US" sz="2000" dirty="0"/>
              <a:t> de 5-6 </a:t>
            </a:r>
            <a:r>
              <a:rPr lang="en-US" sz="2000" dirty="0" err="1"/>
              <a:t>años</a:t>
            </a:r>
            <a:endParaRPr lang="en-US" sz="2000" dirty="0"/>
          </a:p>
          <a:p>
            <a:pPr>
              <a:buFont typeface="Arial"/>
              <a:buChar char="•"/>
            </a:pPr>
            <a:r>
              <a:rPr lang="en-US" sz="2000" dirty="0"/>
              <a:t>La </a:t>
            </a:r>
            <a:r>
              <a:rPr lang="en-US" sz="2000" dirty="0" err="1"/>
              <a:t>mayoría</a:t>
            </a:r>
            <a:r>
              <a:rPr lang="en-US" sz="2000" dirty="0"/>
              <a:t> son </a:t>
            </a:r>
            <a:r>
              <a:rPr lang="en-US" sz="2000" dirty="0" err="1"/>
              <a:t>hispanos</a:t>
            </a:r>
            <a:r>
              <a:rPr lang="en-US" sz="2000" dirty="0"/>
              <a:t> o afro-</a:t>
            </a:r>
            <a:r>
              <a:rPr lang="en-US" sz="2000" dirty="0" err="1"/>
              <a:t>americanos</a:t>
            </a:r>
            <a:endParaRPr lang="en-US" sz="2000" dirty="0"/>
          </a:p>
          <a:p>
            <a:pPr>
              <a:buFont typeface="Arial"/>
              <a:buChar char="•"/>
            </a:pPr>
            <a:r>
              <a:rPr lang="en-US" sz="2000" dirty="0"/>
              <a:t>La </a:t>
            </a:r>
            <a:r>
              <a:rPr lang="en-US" sz="2000" dirty="0" err="1"/>
              <a:t>clase</a:t>
            </a:r>
            <a:r>
              <a:rPr lang="en-US" sz="2000" dirty="0"/>
              <a:t> se </a:t>
            </a:r>
            <a:r>
              <a:rPr lang="en-US" sz="2000" dirty="0" err="1"/>
              <a:t>estructura</a:t>
            </a:r>
            <a:r>
              <a:rPr lang="en-US" sz="2000" dirty="0"/>
              <a:t> </a:t>
            </a:r>
            <a:r>
              <a:rPr lang="en-US" sz="2000" dirty="0" err="1"/>
              <a:t>por</a:t>
            </a:r>
            <a:r>
              <a:rPr lang="en-US" sz="2000" dirty="0"/>
              <a:t> </a:t>
            </a:r>
            <a:r>
              <a:rPr lang="en-US" sz="2000" dirty="0" err="1"/>
              <a:t>secciones</a:t>
            </a:r>
            <a:r>
              <a:rPr lang="en-US" sz="2000" dirty="0"/>
              <a:t> </a:t>
            </a:r>
          </a:p>
          <a:p>
            <a:pPr marL="0" indent="0"/>
            <a:r>
              <a:rPr lang="en-US" sz="2000" dirty="0"/>
              <a:t>		(</a:t>
            </a:r>
            <a:r>
              <a:rPr lang="en-US" sz="2000" dirty="0" err="1"/>
              <a:t>todos</a:t>
            </a:r>
            <a:r>
              <a:rPr lang="en-US" sz="2000" dirty="0"/>
              <a:t> los </a:t>
            </a:r>
            <a:r>
              <a:rPr lang="en-US" sz="2000" dirty="0" err="1"/>
              <a:t>dias</a:t>
            </a:r>
            <a:r>
              <a:rPr lang="en-US" sz="2000" dirty="0"/>
              <a:t> </a:t>
            </a:r>
            <a:r>
              <a:rPr lang="en-US" sz="2000" dirty="0" err="1"/>
              <a:t>tienen</a:t>
            </a:r>
            <a:r>
              <a:rPr lang="en-US" sz="2000" dirty="0"/>
              <a:t> </a:t>
            </a:r>
            <a:r>
              <a:rPr lang="en-US" sz="2000" dirty="0" err="1"/>
              <a:t>una</a:t>
            </a:r>
            <a:r>
              <a:rPr lang="en-US" sz="2000" dirty="0"/>
              <a:t> </a:t>
            </a:r>
            <a:r>
              <a:rPr lang="en-US" sz="2000" dirty="0" err="1"/>
              <a:t>hora</a:t>
            </a:r>
            <a:r>
              <a:rPr lang="en-US" sz="2000" dirty="0"/>
              <a:t> de Specials)</a:t>
            </a:r>
          </a:p>
          <a:p>
            <a:pPr marL="0" indent="0"/>
            <a:endParaRPr lang="en-US" sz="2000" dirty="0"/>
          </a:p>
          <a:p>
            <a:pPr>
              <a:buFont typeface="Arial"/>
              <a:buChar char="•"/>
            </a:pPr>
            <a:r>
              <a:rPr lang="en-US" sz="2000" dirty="0" smtClean="0"/>
              <a:t>La </a:t>
            </a:r>
            <a:r>
              <a:rPr lang="en-US" sz="2000" dirty="0" err="1" smtClean="0"/>
              <a:t>mayor</a:t>
            </a:r>
            <a:r>
              <a:rPr lang="en-US" sz="2000" dirty="0" err="1" smtClean="0"/>
              <a:t>ía</a:t>
            </a:r>
            <a:r>
              <a:rPr lang="en-US" sz="2000" dirty="0" smtClean="0"/>
              <a:t> de </a:t>
            </a:r>
            <a:r>
              <a:rPr lang="en-US" sz="2000" dirty="0" err="1" smtClean="0"/>
              <a:t>las</a:t>
            </a:r>
            <a:r>
              <a:rPr lang="en-US" sz="2000" dirty="0" smtClean="0"/>
              <a:t> </a:t>
            </a:r>
            <a:r>
              <a:rPr lang="en-US" sz="2000" dirty="0" err="1" smtClean="0"/>
              <a:t>clases</a:t>
            </a:r>
            <a:r>
              <a:rPr lang="en-US" sz="2000" dirty="0" smtClean="0"/>
              <a:t> se </a:t>
            </a:r>
            <a:r>
              <a:rPr lang="en-US" sz="2000" dirty="0" err="1" smtClean="0"/>
              <a:t>imaprten</a:t>
            </a:r>
            <a:r>
              <a:rPr lang="en-US" sz="2000" dirty="0" smtClean="0"/>
              <a:t> en ambos </a:t>
            </a:r>
            <a:r>
              <a:rPr lang="en-US" sz="2000" dirty="0" err="1" smtClean="0"/>
              <a:t>idiomas</a:t>
            </a:r>
            <a:r>
              <a:rPr lang="en-US" sz="2000" dirty="0" smtClean="0"/>
              <a:t> </a:t>
            </a:r>
            <a:r>
              <a:rPr lang="en-US" sz="2000" dirty="0" err="1" smtClean="0"/>
              <a:t>pero</a:t>
            </a:r>
            <a:r>
              <a:rPr lang="en-US" sz="2000" dirty="0" smtClean="0"/>
              <a:t> con los </a:t>
            </a:r>
            <a:r>
              <a:rPr lang="en-US" sz="2000" dirty="0" err="1" smtClean="0"/>
              <a:t>recortes</a:t>
            </a:r>
            <a:r>
              <a:rPr lang="en-US" sz="2000" dirty="0" smtClean="0"/>
              <a:t> de </a:t>
            </a:r>
            <a:r>
              <a:rPr lang="en-US" sz="2000" dirty="0" err="1" smtClean="0"/>
              <a:t>presupuesto</a:t>
            </a:r>
            <a:r>
              <a:rPr lang="en-US" sz="2000" dirty="0" smtClean="0"/>
              <a:t> se </a:t>
            </a:r>
            <a:r>
              <a:rPr lang="en-US" sz="2000" dirty="0" err="1" smtClean="0"/>
              <a:t>están</a:t>
            </a:r>
            <a:r>
              <a:rPr lang="en-US" sz="2000" dirty="0" smtClean="0"/>
              <a:t> </a:t>
            </a:r>
            <a:r>
              <a:rPr lang="en-US" sz="2000" dirty="0" err="1" smtClean="0"/>
              <a:t>quitando</a:t>
            </a:r>
            <a:r>
              <a:rPr lang="en-US" sz="2000" dirty="0" smtClean="0"/>
              <a:t> </a:t>
            </a:r>
            <a:r>
              <a:rPr lang="en-US" sz="2000" dirty="0" err="1" smtClean="0"/>
              <a:t>algunas</a:t>
            </a:r>
            <a:r>
              <a:rPr lang="en-US" sz="2000" dirty="0" smtClean="0"/>
              <a:t> de </a:t>
            </a:r>
            <a:r>
              <a:rPr lang="en-US" sz="2000" dirty="0" err="1" smtClean="0"/>
              <a:t>las</a:t>
            </a:r>
            <a:r>
              <a:rPr lang="en-US" sz="2000" dirty="0" smtClean="0"/>
              <a:t> </a:t>
            </a:r>
            <a:r>
              <a:rPr lang="en-US" sz="2000" dirty="0" err="1" smtClean="0"/>
              <a:t>clases</a:t>
            </a:r>
            <a:r>
              <a:rPr lang="en-US" sz="2000" dirty="0" smtClean="0"/>
              <a:t> en </a:t>
            </a:r>
            <a:r>
              <a:rPr lang="en-US" sz="2000" dirty="0" err="1" smtClean="0"/>
              <a:t>español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514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Los </a:t>
            </a:r>
            <a:r>
              <a:rPr lang="en-US" dirty="0" err="1"/>
              <a:t>Principios</a:t>
            </a:r>
            <a:r>
              <a:rPr lang="en-US" dirty="0"/>
              <a:t> de la </a:t>
            </a:r>
            <a:r>
              <a:rPr lang="en-US" dirty="0" err="1"/>
              <a:t>clase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48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Crear</a:t>
            </a:r>
            <a:r>
              <a:rPr lang="en-US" sz="2000" dirty="0"/>
              <a:t> </a:t>
            </a:r>
            <a:r>
              <a:rPr lang="en-US" sz="2000" dirty="0" err="1"/>
              <a:t>una</a:t>
            </a:r>
            <a:r>
              <a:rPr lang="en-US" sz="2000" dirty="0"/>
              <a:t> </a:t>
            </a:r>
            <a:r>
              <a:rPr lang="en-US" sz="2000" dirty="0" err="1"/>
              <a:t>comunidad</a:t>
            </a:r>
            <a:r>
              <a:rPr lang="en-US" sz="2000" dirty="0"/>
              <a:t> en el </a:t>
            </a:r>
            <a:r>
              <a:rPr lang="en-US" sz="2000" dirty="0" err="1"/>
              <a:t>colegio</a:t>
            </a:r>
            <a:endParaRPr lang="en-US" sz="2000" dirty="0"/>
          </a:p>
          <a:p>
            <a:pPr>
              <a:buFont typeface="Arial"/>
              <a:buChar char="•"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/>
              <a:t>Desarollar</a:t>
            </a:r>
            <a:r>
              <a:rPr lang="en-US" sz="2000" dirty="0" smtClean="0"/>
              <a:t> </a:t>
            </a:r>
            <a:r>
              <a:rPr lang="en-US" sz="2000" dirty="0"/>
              <a:t>el </a:t>
            </a:r>
            <a:r>
              <a:rPr lang="en-US" sz="2000" dirty="0" err="1"/>
              <a:t>proceso</a:t>
            </a:r>
            <a:r>
              <a:rPr lang="en-US" sz="2000" dirty="0"/>
              <a:t> de </a:t>
            </a:r>
            <a:r>
              <a:rPr lang="en-US" sz="2000" dirty="0" err="1"/>
              <a:t>aprendizaje</a:t>
            </a:r>
            <a:r>
              <a:rPr lang="en-US" sz="2000" dirty="0"/>
              <a:t> </a:t>
            </a:r>
            <a:r>
              <a:rPr lang="en-US" sz="2000" dirty="0" err="1"/>
              <a:t>introduciendo</a:t>
            </a:r>
            <a:r>
              <a:rPr lang="en-US" sz="2000" dirty="0"/>
              <a:t> un </a:t>
            </a:r>
            <a:r>
              <a:rPr lang="en-US" sz="2000" dirty="0" err="1"/>
              <a:t>segundo</a:t>
            </a:r>
            <a:r>
              <a:rPr lang="en-US" sz="2000" dirty="0"/>
              <a:t> </a:t>
            </a:r>
            <a:r>
              <a:rPr lang="en-US" sz="2000" dirty="0" err="1"/>
              <a:t>idioma</a:t>
            </a:r>
            <a:endParaRPr lang="en-US" sz="2000" dirty="0"/>
          </a:p>
          <a:p>
            <a:pPr>
              <a:buFont typeface="Arial"/>
              <a:buChar char="•"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/>
              <a:t>Ofrecer</a:t>
            </a:r>
            <a:r>
              <a:rPr lang="en-US" sz="2000" dirty="0" smtClean="0"/>
              <a:t> </a:t>
            </a:r>
            <a:r>
              <a:rPr lang="en-US" sz="2000" dirty="0"/>
              <a:t>un </a:t>
            </a:r>
            <a:r>
              <a:rPr lang="en-US" sz="2000" dirty="0" err="1"/>
              <a:t>mejor</a:t>
            </a:r>
            <a:r>
              <a:rPr lang="en-US" sz="2000" dirty="0"/>
              <a:t> </a:t>
            </a:r>
            <a:r>
              <a:rPr lang="en-US" sz="2000" dirty="0" err="1"/>
              <a:t>futuro</a:t>
            </a:r>
            <a:r>
              <a:rPr lang="en-US" sz="2000" dirty="0"/>
              <a:t> </a:t>
            </a:r>
            <a:r>
              <a:rPr lang="en-US" sz="2000" dirty="0" err="1"/>
              <a:t>académico</a:t>
            </a:r>
            <a:r>
              <a:rPr lang="en-US" sz="2000" dirty="0"/>
              <a:t> y social</a:t>
            </a:r>
          </a:p>
          <a:p>
            <a:pPr>
              <a:buFont typeface="Arial"/>
              <a:buChar char="•"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/>
              <a:t>Crear</a:t>
            </a:r>
            <a:r>
              <a:rPr lang="en-US" sz="2000" dirty="0" smtClean="0"/>
              <a:t> </a:t>
            </a:r>
            <a:r>
              <a:rPr lang="en-US" sz="2000" dirty="0"/>
              <a:t>un </a:t>
            </a:r>
            <a:r>
              <a:rPr lang="en-US" sz="2000" dirty="0" err="1"/>
              <a:t>entorno</a:t>
            </a:r>
            <a:r>
              <a:rPr lang="en-US" sz="2000" dirty="0"/>
              <a:t> </a:t>
            </a:r>
            <a:r>
              <a:rPr lang="en-US" sz="2000" dirty="0" err="1" smtClean="0"/>
              <a:t>seguro</a:t>
            </a:r>
            <a:r>
              <a:rPr lang="en-US" sz="2000" dirty="0" smtClean="0"/>
              <a:t> y familiar 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447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85054" y="1367416"/>
            <a:ext cx="6746386" cy="1207509"/>
          </a:xfrm>
        </p:spPr>
        <p:txBody>
          <a:bodyPr/>
          <a:lstStyle/>
          <a:p>
            <a:r>
              <a:rPr lang="en-US" dirty="0"/>
              <a:t>¿</a:t>
            </a:r>
            <a:r>
              <a:rPr lang="en-US" dirty="0" err="1" smtClean="0"/>
              <a:t>Qu</a:t>
            </a:r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/>
              <a:t>hay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tener</a:t>
            </a:r>
            <a:r>
              <a:rPr lang="en-US" dirty="0"/>
              <a:t> en </a:t>
            </a:r>
            <a:r>
              <a:rPr lang="en-US" dirty="0" err="1" smtClean="0"/>
              <a:t>cuenta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20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0800" y="127000"/>
            <a:ext cx="7442200" cy="4343399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endParaRPr lang="en-US" sz="2400" dirty="0" smtClean="0"/>
          </a:p>
          <a:p>
            <a:pPr>
              <a:buFont typeface="Arial"/>
              <a:buChar char="•"/>
            </a:pPr>
            <a:endParaRPr lang="en-US" sz="2400" dirty="0"/>
          </a:p>
          <a:p>
            <a:pPr>
              <a:buFont typeface="Arial"/>
              <a:buChar char="•"/>
            </a:pPr>
            <a:r>
              <a:rPr lang="en-US" sz="2400" dirty="0" err="1" smtClean="0"/>
              <a:t>Cada</a:t>
            </a:r>
            <a:r>
              <a:rPr lang="en-US" sz="2400" dirty="0" smtClean="0"/>
              <a:t> </a:t>
            </a:r>
            <a:r>
              <a:rPr lang="en-US" sz="2400" dirty="0" err="1"/>
              <a:t>estudiante</a:t>
            </a:r>
            <a:r>
              <a:rPr lang="en-US" sz="2400" dirty="0"/>
              <a:t> </a:t>
            </a:r>
            <a:r>
              <a:rPr lang="en-US" sz="2400" dirty="0" err="1"/>
              <a:t>tiene</a:t>
            </a:r>
            <a:r>
              <a:rPr lang="en-US" sz="2400" dirty="0"/>
              <a:t> un </a:t>
            </a:r>
            <a:r>
              <a:rPr lang="en-US" sz="2400" dirty="0" err="1"/>
              <a:t>entorno</a:t>
            </a:r>
            <a:r>
              <a:rPr lang="en-US" sz="2400" dirty="0"/>
              <a:t> </a:t>
            </a:r>
            <a:r>
              <a:rPr lang="en-US" sz="2400" dirty="0" err="1" smtClean="0"/>
              <a:t>diferente</a:t>
            </a:r>
            <a:endParaRPr lang="en-US" sz="2400" dirty="0" smtClean="0"/>
          </a:p>
          <a:p>
            <a:pPr>
              <a:buFont typeface="Arial"/>
              <a:buChar char="•"/>
            </a:pPr>
            <a:r>
              <a:rPr lang="en-US" sz="2400" dirty="0" err="1" smtClean="0"/>
              <a:t>Dificultad</a:t>
            </a:r>
            <a:r>
              <a:rPr lang="en-US" sz="2400" dirty="0" smtClean="0"/>
              <a:t> </a:t>
            </a:r>
            <a:r>
              <a:rPr lang="en-US" sz="2400" dirty="0"/>
              <a:t>de </a:t>
            </a:r>
            <a:r>
              <a:rPr lang="en-US" sz="2400" dirty="0" err="1" smtClean="0"/>
              <a:t>aprendizaje</a:t>
            </a:r>
            <a:endParaRPr lang="en-US" sz="2400" dirty="0" smtClean="0"/>
          </a:p>
          <a:p>
            <a:pPr>
              <a:buFont typeface="Arial"/>
              <a:buChar char="•"/>
            </a:pPr>
            <a:r>
              <a:rPr lang="en-US" sz="2400" dirty="0" smtClean="0"/>
              <a:t>La </a:t>
            </a:r>
            <a:r>
              <a:rPr lang="en-US" sz="2400" dirty="0" err="1"/>
              <a:t>clase</a:t>
            </a:r>
            <a:r>
              <a:rPr lang="en-US" sz="2400" dirty="0"/>
              <a:t> </a:t>
            </a:r>
            <a:r>
              <a:rPr lang="en-US" sz="2400" dirty="0" err="1"/>
              <a:t>debe</a:t>
            </a:r>
            <a:r>
              <a:rPr lang="en-US" sz="2400" dirty="0"/>
              <a:t> de </a:t>
            </a:r>
            <a:r>
              <a:rPr lang="en-US" sz="2400" dirty="0" err="1"/>
              <a:t>ser</a:t>
            </a:r>
            <a:r>
              <a:rPr lang="en-US" sz="2400" dirty="0"/>
              <a:t> un </a:t>
            </a:r>
            <a:r>
              <a:rPr lang="en-US" sz="2400" dirty="0" err="1"/>
              <a:t>entorno</a:t>
            </a:r>
            <a:r>
              <a:rPr lang="en-US" sz="2400" dirty="0"/>
              <a:t> familiar</a:t>
            </a:r>
          </a:p>
          <a:p>
            <a:pPr>
              <a:buFont typeface="Arial"/>
              <a:buChar char="•"/>
            </a:pPr>
            <a:r>
              <a:rPr lang="en-US" sz="2400" dirty="0" err="1"/>
              <a:t>Diferentes</a:t>
            </a:r>
            <a:r>
              <a:rPr lang="en-US" sz="2400" dirty="0"/>
              <a:t> </a:t>
            </a:r>
            <a:r>
              <a:rPr lang="en-US" sz="2400" dirty="0" err="1"/>
              <a:t>culturas</a:t>
            </a:r>
            <a:endParaRPr lang="en-US" sz="2400" dirty="0"/>
          </a:p>
          <a:p>
            <a:pPr>
              <a:buFont typeface="Arial"/>
              <a:buChar char="•"/>
            </a:pPr>
            <a:r>
              <a:rPr lang="en-US" sz="2400" dirty="0" err="1"/>
              <a:t>Diferentes</a:t>
            </a:r>
            <a:r>
              <a:rPr lang="en-US" sz="2400" dirty="0"/>
              <a:t> </a:t>
            </a:r>
            <a:r>
              <a:rPr lang="en-US" sz="2400" dirty="0" err="1"/>
              <a:t>costumbres</a:t>
            </a:r>
            <a:endParaRPr lang="en-US" sz="2400" dirty="0"/>
          </a:p>
          <a:p>
            <a:pPr>
              <a:buFont typeface="Arial"/>
              <a:buChar char="•"/>
            </a:pPr>
            <a:r>
              <a:rPr lang="en-US" sz="2400" dirty="0" err="1"/>
              <a:t>Diferentes</a:t>
            </a:r>
            <a:r>
              <a:rPr lang="en-US" sz="2400" dirty="0"/>
              <a:t> </a:t>
            </a:r>
            <a:r>
              <a:rPr lang="en-US" sz="2400" dirty="0" err="1"/>
              <a:t>formas</a:t>
            </a:r>
            <a:r>
              <a:rPr lang="en-US" sz="2400" dirty="0"/>
              <a:t> de </a:t>
            </a:r>
            <a:r>
              <a:rPr lang="en-US" sz="2400" dirty="0" err="1"/>
              <a:t>vestir</a:t>
            </a:r>
            <a:r>
              <a:rPr lang="en-US" sz="2400" dirty="0"/>
              <a:t> </a:t>
            </a:r>
          </a:p>
          <a:p>
            <a:pPr>
              <a:buFont typeface="Arial"/>
              <a:buChar char="•"/>
            </a:pPr>
            <a:r>
              <a:rPr lang="en-US" sz="2400" dirty="0" err="1"/>
              <a:t>Diferente</a:t>
            </a:r>
            <a:r>
              <a:rPr lang="en-US" sz="2400" dirty="0"/>
              <a:t> </a:t>
            </a:r>
            <a:r>
              <a:rPr lang="en-US" sz="2400" dirty="0" err="1"/>
              <a:t>Situación</a:t>
            </a:r>
            <a:r>
              <a:rPr lang="en-US" sz="2400" dirty="0"/>
              <a:t> </a:t>
            </a:r>
            <a:r>
              <a:rPr lang="en-US" sz="2400" dirty="0" err="1"/>
              <a:t>económica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143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75</TotalTime>
  <Words>757</Words>
  <Application>Microsoft Macintosh PowerPoint</Application>
  <PresentationFormat>On-screen Show (4:3)</PresentationFormat>
  <Paragraphs>60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Angles</vt:lpstr>
      <vt:lpstr>SPA 436: Community Outreach</vt:lpstr>
      <vt:lpstr>¿Por qué esta clase?</vt:lpstr>
      <vt:lpstr>PowerPoint Presentation</vt:lpstr>
      <vt:lpstr>Seymour Dual LanguageAcademy</vt:lpstr>
      <vt:lpstr>PowerPoint Presentation</vt:lpstr>
      <vt:lpstr>Los Principios de la clase</vt:lpstr>
      <vt:lpstr>PowerPoint Presentation</vt:lpstr>
      <vt:lpstr>¿Qué hay que tener en cuenta?</vt:lpstr>
      <vt:lpstr>PowerPoint Presentation</vt:lpstr>
      <vt:lpstr>Los tres Procesos </vt:lpstr>
      <vt:lpstr>PowerPoint Presentation</vt:lpstr>
      <vt:lpstr>Mis Experiencias</vt:lpstr>
      <vt:lpstr>Mi primer encuentro</vt:lpstr>
      <vt:lpstr>Tirotéo en el negocio de una las niñas </vt:lpstr>
      <vt:lpstr>Mr angel </vt:lpstr>
      <vt:lpstr>El día de las fotos </vt:lpstr>
      <vt:lpstr>Mi poster Educativo </vt:lpstr>
      <vt:lpstr>PowerPoint Presentation</vt:lpstr>
      <vt:lpstr>¡Muchas Gracias!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 436: Community Outreach</dc:title>
  <dc:creator>Angel Lopez Olijnyk</dc:creator>
  <cp:lastModifiedBy>Angel Lopez Olijnyk</cp:lastModifiedBy>
  <cp:revision>8</cp:revision>
  <dcterms:created xsi:type="dcterms:W3CDTF">2013-12-23T19:27:57Z</dcterms:created>
  <dcterms:modified xsi:type="dcterms:W3CDTF">2013-12-23T20:43:06Z</dcterms:modified>
</cp:coreProperties>
</file>